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p:sldMasterIdLst>
    <p:sldMasterId id="2147483672" r:id="rId4"/>
  </p:sldMasterIdLst>
  <p:notesMasterIdLst>
    <p:notesMasterId r:id="rId55"/>
  </p:notesMasterIdLst>
  <p:sldIdLst>
    <p:sldId id="271" r:id="rId5"/>
    <p:sldId id="298" r:id="rId6"/>
    <p:sldId id="308" r:id="rId7"/>
    <p:sldId id="306" r:id="rId8"/>
    <p:sldId id="307" r:id="rId9"/>
    <p:sldId id="309" r:id="rId10"/>
    <p:sldId id="310" r:id="rId11"/>
    <p:sldId id="311" r:id="rId12"/>
    <p:sldId id="312" r:id="rId13"/>
    <p:sldId id="575" r:id="rId14"/>
    <p:sldId id="314" r:id="rId15"/>
    <p:sldId id="315" r:id="rId16"/>
    <p:sldId id="316" r:id="rId17"/>
    <p:sldId id="317" r:id="rId18"/>
    <p:sldId id="318" r:id="rId19"/>
    <p:sldId id="319" r:id="rId20"/>
    <p:sldId id="320" r:id="rId21"/>
    <p:sldId id="321" r:id="rId22"/>
    <p:sldId id="322" r:id="rId23"/>
    <p:sldId id="537" r:id="rId24"/>
    <p:sldId id="538" r:id="rId25"/>
    <p:sldId id="553" r:id="rId26"/>
    <p:sldId id="556" r:id="rId27"/>
    <p:sldId id="557" r:id="rId28"/>
    <p:sldId id="558" r:id="rId29"/>
    <p:sldId id="559" r:id="rId30"/>
    <p:sldId id="554" r:id="rId31"/>
    <p:sldId id="560" r:id="rId32"/>
    <p:sldId id="561" r:id="rId33"/>
    <p:sldId id="562" r:id="rId34"/>
    <p:sldId id="563" r:id="rId35"/>
    <p:sldId id="564" r:id="rId36"/>
    <p:sldId id="569" r:id="rId37"/>
    <p:sldId id="570" r:id="rId38"/>
    <p:sldId id="571" r:id="rId39"/>
    <p:sldId id="565" r:id="rId40"/>
    <p:sldId id="566" r:id="rId41"/>
    <p:sldId id="567" r:id="rId42"/>
    <p:sldId id="568" r:id="rId43"/>
    <p:sldId id="572" r:id="rId44"/>
    <p:sldId id="511" r:id="rId45"/>
    <p:sldId id="555" r:id="rId46"/>
    <p:sldId id="400" r:id="rId47"/>
    <p:sldId id="573" r:id="rId48"/>
    <p:sldId id="574" r:id="rId49"/>
    <p:sldId id="513" r:id="rId50"/>
    <p:sldId id="514" r:id="rId51"/>
    <p:sldId id="515" r:id="rId52"/>
    <p:sldId id="576" r:id="rId53"/>
    <p:sldId id="293" r:id="rId54"/>
  </p:sldIdLst>
  <p:sldSz cx="13817600" cy="7772400"/>
  <p:notesSz cx="6858000" cy="9144000"/>
  <p:embeddedFontLst>
    <p:embeddedFont>
      <p:font typeface="Lato" panose="020F0502020204030203" pitchFamily="34" charset="0"/>
      <p:regular r:id="rId56"/>
      <p:bold r:id="rId57"/>
      <p:italic r:id="rId58"/>
      <p:boldItalic r:id="rId59"/>
    </p:embeddedFont>
    <p:embeddedFont>
      <p:font typeface="Palatino Linotype" panose="02040502050505030304" pitchFamily="18" charset="0"/>
      <p:regular r:id="rId60"/>
      <p:bold r:id="rId61"/>
      <p:italic r:id="rId62"/>
      <p:boldItalic r:id="rId63"/>
    </p:embeddedFont>
    <p:embeddedFont>
      <p:font typeface="Segoe UI" panose="020B0502040204020203" pitchFamily="34"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Lst>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3" pos="4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D5ED"/>
    <a:srgbClr val="F15F3F"/>
    <a:srgbClr val="05DDCC"/>
    <a:srgbClr val="CCD7FA"/>
    <a:srgbClr val="06C4E6"/>
    <a:srgbClr val="0696EF"/>
    <a:srgbClr val="05D8AF"/>
    <a:srgbClr val="05D9E1"/>
    <a:srgbClr val="06A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BA3B1-3C15-4663-87E0-010E4943E5D1}" v="3" dt="2024-04-29T16:56:36.040"/>
  </p1510:revLst>
</p1510:revInfo>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71718" autoAdjust="0"/>
  </p:normalViewPr>
  <p:slideViewPr>
    <p:cSldViewPr snapToObjects="1" showGuides="1">
      <p:cViewPr varScale="1">
        <p:scale>
          <a:sx n="71" d="100"/>
          <a:sy n="71" d="100"/>
        </p:scale>
        <p:origin x="1338" y="60"/>
      </p:cViewPr>
      <p:guideLst>
        <p:guide orient="horz" pos="264"/>
        <p:guide pos="4352"/>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Espinosa" userId="8364dfb1-18c9-4f60-90b2-f1ea25e291fb" providerId="ADAL" clId="{D1075943-F10A-4920-8DA8-D7B3F4AA9279}"/>
    <pc:docChg chg="undo custSel modSld">
      <pc:chgData name="Megan Espinosa" userId="8364dfb1-18c9-4f60-90b2-f1ea25e291fb" providerId="ADAL" clId="{D1075943-F10A-4920-8DA8-D7B3F4AA9279}" dt="2024-04-11T22:32:24.035" v="93" actId="2711"/>
      <pc:docMkLst>
        <pc:docMk/>
      </pc:docMkLst>
      <pc:sldChg chg="modSp mod">
        <pc:chgData name="Megan Espinosa" userId="8364dfb1-18c9-4f60-90b2-f1ea25e291fb" providerId="ADAL" clId="{D1075943-F10A-4920-8DA8-D7B3F4AA9279}" dt="2024-04-11T22:27:23.641" v="13" actId="20577"/>
        <pc:sldMkLst>
          <pc:docMk/>
          <pc:sldMk cId="2460529318" sldId="298"/>
        </pc:sldMkLst>
        <pc:spChg chg="mod">
          <ac:chgData name="Megan Espinosa" userId="8364dfb1-18c9-4f60-90b2-f1ea25e291fb" providerId="ADAL" clId="{D1075943-F10A-4920-8DA8-D7B3F4AA9279}" dt="2024-04-11T22:27:23.641" v="13" actId="20577"/>
          <ac:spMkLst>
            <pc:docMk/>
            <pc:sldMk cId="2460529318" sldId="298"/>
            <ac:spMk id="4" creationId="{47253D6D-B7A8-08FB-5EAC-4A7446A11FF1}"/>
          </ac:spMkLst>
        </pc:spChg>
      </pc:sldChg>
      <pc:sldChg chg="modSp mod">
        <pc:chgData name="Megan Espinosa" userId="8364dfb1-18c9-4f60-90b2-f1ea25e291fb" providerId="ADAL" clId="{D1075943-F10A-4920-8DA8-D7B3F4AA9279}" dt="2024-04-11T22:27:41.751" v="18" actId="20577"/>
        <pc:sldMkLst>
          <pc:docMk/>
          <pc:sldMk cId="786233340" sldId="307"/>
        </pc:sldMkLst>
        <pc:spChg chg="mod">
          <ac:chgData name="Megan Espinosa" userId="8364dfb1-18c9-4f60-90b2-f1ea25e291fb" providerId="ADAL" clId="{D1075943-F10A-4920-8DA8-D7B3F4AA9279}" dt="2024-04-11T22:27:41.751" v="18" actId="20577"/>
          <ac:spMkLst>
            <pc:docMk/>
            <pc:sldMk cId="786233340" sldId="307"/>
            <ac:spMk id="4" creationId="{A3721017-3248-60F0-C5E8-E1A4B67AA276}"/>
          </ac:spMkLst>
        </pc:spChg>
      </pc:sldChg>
      <pc:sldChg chg="modSp mod">
        <pc:chgData name="Megan Espinosa" userId="8364dfb1-18c9-4f60-90b2-f1ea25e291fb" providerId="ADAL" clId="{D1075943-F10A-4920-8DA8-D7B3F4AA9279}" dt="2024-04-11T22:27:31.588" v="15" actId="20577"/>
        <pc:sldMkLst>
          <pc:docMk/>
          <pc:sldMk cId="637091405" sldId="308"/>
        </pc:sldMkLst>
        <pc:spChg chg="mod">
          <ac:chgData name="Megan Espinosa" userId="8364dfb1-18c9-4f60-90b2-f1ea25e291fb" providerId="ADAL" clId="{D1075943-F10A-4920-8DA8-D7B3F4AA9279}" dt="2024-04-11T22:27:31.588" v="15" actId="20577"/>
          <ac:spMkLst>
            <pc:docMk/>
            <pc:sldMk cId="637091405" sldId="308"/>
            <ac:spMk id="4" creationId="{47253D6D-B7A8-08FB-5EAC-4A7446A11FF1}"/>
          </ac:spMkLst>
        </pc:spChg>
      </pc:sldChg>
      <pc:sldChg chg="modSp mod">
        <pc:chgData name="Megan Espinosa" userId="8364dfb1-18c9-4f60-90b2-f1ea25e291fb" providerId="ADAL" clId="{D1075943-F10A-4920-8DA8-D7B3F4AA9279}" dt="2024-04-11T22:27:45.805" v="20" actId="20577"/>
        <pc:sldMkLst>
          <pc:docMk/>
          <pc:sldMk cId="620547438" sldId="309"/>
        </pc:sldMkLst>
        <pc:spChg chg="mod">
          <ac:chgData name="Megan Espinosa" userId="8364dfb1-18c9-4f60-90b2-f1ea25e291fb" providerId="ADAL" clId="{D1075943-F10A-4920-8DA8-D7B3F4AA9279}" dt="2024-04-11T22:27:45.805" v="20" actId="20577"/>
          <ac:spMkLst>
            <pc:docMk/>
            <pc:sldMk cId="620547438" sldId="309"/>
            <ac:spMk id="4" creationId="{3CA3E4EC-F300-8AE6-ACB5-97E9F9359C11}"/>
          </ac:spMkLst>
        </pc:spChg>
      </pc:sldChg>
      <pc:sldChg chg="modSp mod">
        <pc:chgData name="Megan Espinosa" userId="8364dfb1-18c9-4f60-90b2-f1ea25e291fb" providerId="ADAL" clId="{D1075943-F10A-4920-8DA8-D7B3F4AA9279}" dt="2024-04-11T22:27:49.804" v="24" actId="20577"/>
        <pc:sldMkLst>
          <pc:docMk/>
          <pc:sldMk cId="1370371382" sldId="310"/>
        </pc:sldMkLst>
        <pc:spChg chg="mod">
          <ac:chgData name="Megan Espinosa" userId="8364dfb1-18c9-4f60-90b2-f1ea25e291fb" providerId="ADAL" clId="{D1075943-F10A-4920-8DA8-D7B3F4AA9279}" dt="2024-04-11T22:27:49.804" v="24" actId="20577"/>
          <ac:spMkLst>
            <pc:docMk/>
            <pc:sldMk cId="1370371382" sldId="310"/>
            <ac:spMk id="4" creationId="{3CA3E4EC-F300-8AE6-ACB5-97E9F9359C11}"/>
          </ac:spMkLst>
        </pc:spChg>
      </pc:sldChg>
      <pc:sldChg chg="modSp mod">
        <pc:chgData name="Megan Espinosa" userId="8364dfb1-18c9-4f60-90b2-f1ea25e291fb" providerId="ADAL" clId="{D1075943-F10A-4920-8DA8-D7B3F4AA9279}" dt="2024-04-11T22:27:53.055" v="26" actId="20577"/>
        <pc:sldMkLst>
          <pc:docMk/>
          <pc:sldMk cId="4165872430" sldId="311"/>
        </pc:sldMkLst>
        <pc:spChg chg="mod">
          <ac:chgData name="Megan Espinosa" userId="8364dfb1-18c9-4f60-90b2-f1ea25e291fb" providerId="ADAL" clId="{D1075943-F10A-4920-8DA8-D7B3F4AA9279}" dt="2024-04-11T22:27:53.055" v="26" actId="20577"/>
          <ac:spMkLst>
            <pc:docMk/>
            <pc:sldMk cId="4165872430" sldId="311"/>
            <ac:spMk id="4" creationId="{8C1B9802-D66A-B1D0-FD3F-BCE09B8E2AC0}"/>
          </ac:spMkLst>
        </pc:spChg>
      </pc:sldChg>
      <pc:sldChg chg="modSp mod">
        <pc:chgData name="Megan Espinosa" userId="8364dfb1-18c9-4f60-90b2-f1ea25e291fb" providerId="ADAL" clId="{D1075943-F10A-4920-8DA8-D7B3F4AA9279}" dt="2024-04-11T22:28:02.295" v="30" actId="20577"/>
        <pc:sldMkLst>
          <pc:docMk/>
          <pc:sldMk cId="25806360" sldId="314"/>
        </pc:sldMkLst>
        <pc:spChg chg="mod">
          <ac:chgData name="Megan Espinosa" userId="8364dfb1-18c9-4f60-90b2-f1ea25e291fb" providerId="ADAL" clId="{D1075943-F10A-4920-8DA8-D7B3F4AA9279}" dt="2024-04-11T22:28:02.295" v="30" actId="20577"/>
          <ac:spMkLst>
            <pc:docMk/>
            <pc:sldMk cId="25806360" sldId="314"/>
            <ac:spMk id="4" creationId="{B9D00003-08DB-6AD3-1342-3582A8C89CCE}"/>
          </ac:spMkLst>
        </pc:spChg>
      </pc:sldChg>
      <pc:sldChg chg="modSp mod">
        <pc:chgData name="Megan Espinosa" userId="8364dfb1-18c9-4f60-90b2-f1ea25e291fb" providerId="ADAL" clId="{D1075943-F10A-4920-8DA8-D7B3F4AA9279}" dt="2024-04-11T22:28:07.150" v="32" actId="20577"/>
        <pc:sldMkLst>
          <pc:docMk/>
          <pc:sldMk cId="1099617272" sldId="315"/>
        </pc:sldMkLst>
        <pc:spChg chg="mod">
          <ac:chgData name="Megan Espinosa" userId="8364dfb1-18c9-4f60-90b2-f1ea25e291fb" providerId="ADAL" clId="{D1075943-F10A-4920-8DA8-D7B3F4AA9279}" dt="2024-04-11T22:28:07.150" v="32" actId="20577"/>
          <ac:spMkLst>
            <pc:docMk/>
            <pc:sldMk cId="1099617272" sldId="315"/>
            <ac:spMk id="4" creationId="{A44EF2EE-3405-B81E-979F-428DBDCE3978}"/>
          </ac:spMkLst>
        </pc:spChg>
      </pc:sldChg>
      <pc:sldChg chg="modSp mod">
        <pc:chgData name="Megan Espinosa" userId="8364dfb1-18c9-4f60-90b2-f1ea25e291fb" providerId="ADAL" clId="{D1075943-F10A-4920-8DA8-D7B3F4AA9279}" dt="2024-04-11T22:28:11.079" v="34" actId="20577"/>
        <pc:sldMkLst>
          <pc:docMk/>
          <pc:sldMk cId="349191659" sldId="316"/>
        </pc:sldMkLst>
        <pc:spChg chg="mod">
          <ac:chgData name="Megan Espinosa" userId="8364dfb1-18c9-4f60-90b2-f1ea25e291fb" providerId="ADAL" clId="{D1075943-F10A-4920-8DA8-D7B3F4AA9279}" dt="2024-04-11T22:28:11.079" v="34" actId="20577"/>
          <ac:spMkLst>
            <pc:docMk/>
            <pc:sldMk cId="349191659" sldId="316"/>
            <ac:spMk id="4" creationId="{842755D8-616E-FD54-F697-3E0A9A53FB38}"/>
          </ac:spMkLst>
        </pc:spChg>
      </pc:sldChg>
      <pc:sldChg chg="modSp mod">
        <pc:chgData name="Megan Espinosa" userId="8364dfb1-18c9-4f60-90b2-f1ea25e291fb" providerId="ADAL" clId="{D1075943-F10A-4920-8DA8-D7B3F4AA9279}" dt="2024-04-11T22:28:14.387" v="36" actId="20577"/>
        <pc:sldMkLst>
          <pc:docMk/>
          <pc:sldMk cId="266247659" sldId="317"/>
        </pc:sldMkLst>
        <pc:spChg chg="mod">
          <ac:chgData name="Megan Espinosa" userId="8364dfb1-18c9-4f60-90b2-f1ea25e291fb" providerId="ADAL" clId="{D1075943-F10A-4920-8DA8-D7B3F4AA9279}" dt="2024-04-11T22:28:14.387" v="36" actId="20577"/>
          <ac:spMkLst>
            <pc:docMk/>
            <pc:sldMk cId="266247659" sldId="317"/>
            <ac:spMk id="6" creationId="{C0663E5E-CB86-CCBB-7804-C9C8D0299EB7}"/>
          </ac:spMkLst>
        </pc:spChg>
      </pc:sldChg>
      <pc:sldChg chg="modSp mod">
        <pc:chgData name="Megan Espinosa" userId="8364dfb1-18c9-4f60-90b2-f1ea25e291fb" providerId="ADAL" clId="{D1075943-F10A-4920-8DA8-D7B3F4AA9279}" dt="2024-04-11T22:28:17.719" v="38" actId="20577"/>
        <pc:sldMkLst>
          <pc:docMk/>
          <pc:sldMk cId="2388917531" sldId="318"/>
        </pc:sldMkLst>
        <pc:spChg chg="mod">
          <ac:chgData name="Megan Espinosa" userId="8364dfb1-18c9-4f60-90b2-f1ea25e291fb" providerId="ADAL" clId="{D1075943-F10A-4920-8DA8-D7B3F4AA9279}" dt="2024-04-11T22:28:17.719" v="38" actId="20577"/>
          <ac:spMkLst>
            <pc:docMk/>
            <pc:sldMk cId="2388917531" sldId="318"/>
            <ac:spMk id="4" creationId="{BB8DDA6D-4A94-FB3E-4B63-EB2ED071356E}"/>
          </ac:spMkLst>
        </pc:spChg>
      </pc:sldChg>
      <pc:sldChg chg="modSp mod">
        <pc:chgData name="Megan Espinosa" userId="8364dfb1-18c9-4f60-90b2-f1ea25e291fb" providerId="ADAL" clId="{D1075943-F10A-4920-8DA8-D7B3F4AA9279}" dt="2024-04-11T22:28:21.049" v="40" actId="20577"/>
        <pc:sldMkLst>
          <pc:docMk/>
          <pc:sldMk cId="3620158960" sldId="319"/>
        </pc:sldMkLst>
        <pc:spChg chg="mod">
          <ac:chgData name="Megan Espinosa" userId="8364dfb1-18c9-4f60-90b2-f1ea25e291fb" providerId="ADAL" clId="{D1075943-F10A-4920-8DA8-D7B3F4AA9279}" dt="2024-04-11T22:28:21.049" v="40" actId="20577"/>
          <ac:spMkLst>
            <pc:docMk/>
            <pc:sldMk cId="3620158960" sldId="319"/>
            <ac:spMk id="4" creationId="{FB3E35C2-2BC0-5B15-4F07-D76DE9D9322B}"/>
          </ac:spMkLst>
        </pc:spChg>
      </pc:sldChg>
      <pc:sldChg chg="modSp mod">
        <pc:chgData name="Megan Espinosa" userId="8364dfb1-18c9-4f60-90b2-f1ea25e291fb" providerId="ADAL" clId="{D1075943-F10A-4920-8DA8-D7B3F4AA9279}" dt="2024-04-11T22:28:23.970" v="42" actId="20577"/>
        <pc:sldMkLst>
          <pc:docMk/>
          <pc:sldMk cId="4074847943" sldId="320"/>
        </pc:sldMkLst>
        <pc:spChg chg="mod">
          <ac:chgData name="Megan Espinosa" userId="8364dfb1-18c9-4f60-90b2-f1ea25e291fb" providerId="ADAL" clId="{D1075943-F10A-4920-8DA8-D7B3F4AA9279}" dt="2024-04-11T22:28:23.970" v="42" actId="20577"/>
          <ac:spMkLst>
            <pc:docMk/>
            <pc:sldMk cId="4074847943" sldId="320"/>
            <ac:spMk id="4" creationId="{18994206-B285-904C-6E15-A27B7EE45B8F}"/>
          </ac:spMkLst>
        </pc:spChg>
      </pc:sldChg>
      <pc:sldChg chg="modSp mod">
        <pc:chgData name="Megan Espinosa" userId="8364dfb1-18c9-4f60-90b2-f1ea25e291fb" providerId="ADAL" clId="{D1075943-F10A-4920-8DA8-D7B3F4AA9279}" dt="2024-04-11T22:28:26.987" v="44" actId="20577"/>
        <pc:sldMkLst>
          <pc:docMk/>
          <pc:sldMk cId="3457779605" sldId="321"/>
        </pc:sldMkLst>
        <pc:spChg chg="mod">
          <ac:chgData name="Megan Espinosa" userId="8364dfb1-18c9-4f60-90b2-f1ea25e291fb" providerId="ADAL" clId="{D1075943-F10A-4920-8DA8-D7B3F4AA9279}" dt="2024-04-11T22:28:26.987" v="44" actId="20577"/>
          <ac:spMkLst>
            <pc:docMk/>
            <pc:sldMk cId="3457779605" sldId="321"/>
            <ac:spMk id="4" creationId="{36CAB44B-E978-6A7D-7084-DBD2336B1420}"/>
          </ac:spMkLst>
        </pc:spChg>
      </pc:sldChg>
      <pc:sldChg chg="modSp mod">
        <pc:chgData name="Megan Espinosa" userId="8364dfb1-18c9-4f60-90b2-f1ea25e291fb" providerId="ADAL" clId="{D1075943-F10A-4920-8DA8-D7B3F4AA9279}" dt="2024-04-11T22:28:30.134" v="46" actId="20577"/>
        <pc:sldMkLst>
          <pc:docMk/>
          <pc:sldMk cId="2419095265" sldId="322"/>
        </pc:sldMkLst>
        <pc:spChg chg="mod">
          <ac:chgData name="Megan Espinosa" userId="8364dfb1-18c9-4f60-90b2-f1ea25e291fb" providerId="ADAL" clId="{D1075943-F10A-4920-8DA8-D7B3F4AA9279}" dt="2024-04-11T22:28:30.134" v="46" actId="20577"/>
          <ac:spMkLst>
            <pc:docMk/>
            <pc:sldMk cId="2419095265" sldId="322"/>
            <ac:spMk id="4" creationId="{057D1981-7431-4A04-90A3-69FC31F0784A}"/>
          </ac:spMkLst>
        </pc:spChg>
      </pc:sldChg>
      <pc:sldChg chg="addSp modSp">
        <pc:chgData name="Megan Espinosa" userId="8364dfb1-18c9-4f60-90b2-f1ea25e291fb" providerId="ADAL" clId="{D1075943-F10A-4920-8DA8-D7B3F4AA9279}" dt="2024-04-11T22:30:35.012" v="51"/>
        <pc:sldMkLst>
          <pc:docMk/>
          <pc:sldMk cId="2065485252" sldId="400"/>
        </pc:sldMkLst>
        <pc:spChg chg="add mod">
          <ac:chgData name="Megan Espinosa" userId="8364dfb1-18c9-4f60-90b2-f1ea25e291fb" providerId="ADAL" clId="{D1075943-F10A-4920-8DA8-D7B3F4AA9279}" dt="2024-04-11T22:30:35.012" v="51"/>
          <ac:spMkLst>
            <pc:docMk/>
            <pc:sldMk cId="2065485252" sldId="400"/>
            <ac:spMk id="5" creationId="{0AED8357-8221-984B-8F1D-3B6882D9B862}"/>
          </ac:spMkLst>
        </pc:spChg>
      </pc:sldChg>
      <pc:sldChg chg="addSp modSp">
        <pc:chgData name="Megan Espinosa" userId="8364dfb1-18c9-4f60-90b2-f1ea25e291fb" providerId="ADAL" clId="{D1075943-F10A-4920-8DA8-D7B3F4AA9279}" dt="2024-04-11T22:30:32.087" v="49"/>
        <pc:sldMkLst>
          <pc:docMk/>
          <pc:sldMk cId="3570560181" sldId="511"/>
        </pc:sldMkLst>
        <pc:spChg chg="add mod">
          <ac:chgData name="Megan Espinosa" userId="8364dfb1-18c9-4f60-90b2-f1ea25e291fb" providerId="ADAL" clId="{D1075943-F10A-4920-8DA8-D7B3F4AA9279}" dt="2024-04-11T22:30:32.087" v="49"/>
          <ac:spMkLst>
            <pc:docMk/>
            <pc:sldMk cId="3570560181" sldId="511"/>
            <ac:spMk id="5" creationId="{9395D622-D935-9B3B-3A23-1035EF68D7F4}"/>
          </ac:spMkLst>
        </pc:spChg>
      </pc:sldChg>
      <pc:sldChg chg="addSp modSp">
        <pc:chgData name="Megan Espinosa" userId="8364dfb1-18c9-4f60-90b2-f1ea25e291fb" providerId="ADAL" clId="{D1075943-F10A-4920-8DA8-D7B3F4AA9279}" dt="2024-04-11T22:30:51.626" v="56"/>
        <pc:sldMkLst>
          <pc:docMk/>
          <pc:sldMk cId="585722768" sldId="513"/>
        </pc:sldMkLst>
        <pc:spChg chg="add mod">
          <ac:chgData name="Megan Espinosa" userId="8364dfb1-18c9-4f60-90b2-f1ea25e291fb" providerId="ADAL" clId="{D1075943-F10A-4920-8DA8-D7B3F4AA9279}" dt="2024-04-11T22:30:51.626" v="56"/>
          <ac:spMkLst>
            <pc:docMk/>
            <pc:sldMk cId="585722768" sldId="513"/>
            <ac:spMk id="2" creationId="{B0DA6C04-972D-E123-B6BB-D5DE2789B7BB}"/>
          </ac:spMkLst>
        </pc:spChg>
      </pc:sldChg>
      <pc:sldChg chg="addSp modSp">
        <pc:chgData name="Megan Espinosa" userId="8364dfb1-18c9-4f60-90b2-f1ea25e291fb" providerId="ADAL" clId="{D1075943-F10A-4920-8DA8-D7B3F4AA9279}" dt="2024-04-11T22:30:52.797" v="57"/>
        <pc:sldMkLst>
          <pc:docMk/>
          <pc:sldMk cId="2208247650" sldId="514"/>
        </pc:sldMkLst>
        <pc:spChg chg="add mod">
          <ac:chgData name="Megan Espinosa" userId="8364dfb1-18c9-4f60-90b2-f1ea25e291fb" providerId="ADAL" clId="{D1075943-F10A-4920-8DA8-D7B3F4AA9279}" dt="2024-04-11T22:30:52.797" v="57"/>
          <ac:spMkLst>
            <pc:docMk/>
            <pc:sldMk cId="2208247650" sldId="514"/>
            <ac:spMk id="2" creationId="{6CF2F302-BD67-31D3-02E0-7802426546C1}"/>
          </ac:spMkLst>
        </pc:spChg>
      </pc:sldChg>
      <pc:sldChg chg="addSp modSp">
        <pc:chgData name="Megan Espinosa" userId="8364dfb1-18c9-4f60-90b2-f1ea25e291fb" providerId="ADAL" clId="{D1075943-F10A-4920-8DA8-D7B3F4AA9279}" dt="2024-04-11T22:30:53.706" v="58"/>
        <pc:sldMkLst>
          <pc:docMk/>
          <pc:sldMk cId="4051935809" sldId="515"/>
        </pc:sldMkLst>
        <pc:spChg chg="add mod">
          <ac:chgData name="Megan Espinosa" userId="8364dfb1-18c9-4f60-90b2-f1ea25e291fb" providerId="ADAL" clId="{D1075943-F10A-4920-8DA8-D7B3F4AA9279}" dt="2024-04-11T22:30:53.706" v="58"/>
          <ac:spMkLst>
            <pc:docMk/>
            <pc:sldMk cId="4051935809" sldId="515"/>
            <ac:spMk id="5" creationId="{F8CEBA70-7687-25B3-558A-7753ACFDD289}"/>
          </ac:spMkLst>
        </pc:spChg>
      </pc:sldChg>
      <pc:sldChg chg="modSp mod">
        <pc:chgData name="Megan Espinosa" userId="8364dfb1-18c9-4f60-90b2-f1ea25e291fb" providerId="ADAL" clId="{D1075943-F10A-4920-8DA8-D7B3F4AA9279}" dt="2024-04-11T22:28:41.681" v="48" actId="20577"/>
        <pc:sldMkLst>
          <pc:docMk/>
          <pc:sldMk cId="2996124882" sldId="537"/>
        </pc:sldMkLst>
        <pc:spChg chg="mod">
          <ac:chgData name="Megan Espinosa" userId="8364dfb1-18c9-4f60-90b2-f1ea25e291fb" providerId="ADAL" clId="{D1075943-F10A-4920-8DA8-D7B3F4AA9279}" dt="2024-04-11T22:28:41.681" v="48" actId="20577"/>
          <ac:spMkLst>
            <pc:docMk/>
            <pc:sldMk cId="2996124882" sldId="537"/>
            <ac:spMk id="5" creationId="{E59061A5-FAA8-7AAE-233D-B3E5409FB8E4}"/>
          </ac:spMkLst>
        </pc:spChg>
      </pc:sldChg>
      <pc:sldChg chg="addSp modSp">
        <pc:chgData name="Megan Espinosa" userId="8364dfb1-18c9-4f60-90b2-f1ea25e291fb" providerId="ADAL" clId="{D1075943-F10A-4920-8DA8-D7B3F4AA9279}" dt="2024-04-11T22:30:33.808" v="50"/>
        <pc:sldMkLst>
          <pc:docMk/>
          <pc:sldMk cId="3367049541" sldId="555"/>
        </pc:sldMkLst>
        <pc:spChg chg="add mod">
          <ac:chgData name="Megan Espinosa" userId="8364dfb1-18c9-4f60-90b2-f1ea25e291fb" providerId="ADAL" clId="{D1075943-F10A-4920-8DA8-D7B3F4AA9279}" dt="2024-04-11T22:30:33.808" v="50"/>
          <ac:spMkLst>
            <pc:docMk/>
            <pc:sldMk cId="3367049541" sldId="555"/>
            <ac:spMk id="3" creationId="{1B3378F8-777C-B821-283D-C2130ED49D31}"/>
          </ac:spMkLst>
        </pc:spChg>
      </pc:sldChg>
      <pc:sldChg chg="addSp modSp">
        <pc:chgData name="Megan Espinosa" userId="8364dfb1-18c9-4f60-90b2-f1ea25e291fb" providerId="ADAL" clId="{D1075943-F10A-4920-8DA8-D7B3F4AA9279}" dt="2024-04-11T22:30:36.033" v="52"/>
        <pc:sldMkLst>
          <pc:docMk/>
          <pc:sldMk cId="701163910" sldId="573"/>
        </pc:sldMkLst>
        <pc:spChg chg="add mod">
          <ac:chgData name="Megan Espinosa" userId="8364dfb1-18c9-4f60-90b2-f1ea25e291fb" providerId="ADAL" clId="{D1075943-F10A-4920-8DA8-D7B3F4AA9279}" dt="2024-04-11T22:30:36.033" v="52"/>
          <ac:spMkLst>
            <pc:docMk/>
            <pc:sldMk cId="701163910" sldId="573"/>
            <ac:spMk id="2" creationId="{6F3792BF-5924-558E-18BF-FFE361E20492}"/>
          </ac:spMkLst>
        </pc:spChg>
      </pc:sldChg>
      <pc:sldChg chg="addSp modSp mod">
        <pc:chgData name="Megan Espinosa" userId="8364dfb1-18c9-4f60-90b2-f1ea25e291fb" providerId="ADAL" clId="{D1075943-F10A-4920-8DA8-D7B3F4AA9279}" dt="2024-04-11T22:32:24.035" v="93" actId="2711"/>
        <pc:sldMkLst>
          <pc:docMk/>
          <pc:sldMk cId="1318615356" sldId="574"/>
        </pc:sldMkLst>
        <pc:spChg chg="mod">
          <ac:chgData name="Megan Espinosa" userId="8364dfb1-18c9-4f60-90b2-f1ea25e291fb" providerId="ADAL" clId="{D1075943-F10A-4920-8DA8-D7B3F4AA9279}" dt="2024-04-11T22:32:24.035" v="93" actId="2711"/>
          <ac:spMkLst>
            <pc:docMk/>
            <pc:sldMk cId="1318615356" sldId="574"/>
            <ac:spMk id="2" creationId="{F33699B0-8476-37DB-2CDC-D0F56D962B8C}"/>
          </ac:spMkLst>
        </pc:spChg>
        <pc:spChg chg="add mod">
          <ac:chgData name="Megan Espinosa" userId="8364dfb1-18c9-4f60-90b2-f1ea25e291fb" providerId="ADAL" clId="{D1075943-F10A-4920-8DA8-D7B3F4AA9279}" dt="2024-04-11T22:30:49.362" v="55" actId="1076"/>
          <ac:spMkLst>
            <pc:docMk/>
            <pc:sldMk cId="1318615356" sldId="574"/>
            <ac:spMk id="4" creationId="{FA2B8A27-2924-6C78-1B2C-63DB1E00CB20}"/>
          </ac:spMkLst>
        </pc:spChg>
      </pc:sldChg>
      <pc:sldChg chg="modSp mod">
        <pc:chgData name="Megan Espinosa" userId="8364dfb1-18c9-4f60-90b2-f1ea25e291fb" providerId="ADAL" clId="{D1075943-F10A-4920-8DA8-D7B3F4AA9279}" dt="2024-04-11T22:27:58.075" v="28" actId="20577"/>
        <pc:sldMkLst>
          <pc:docMk/>
          <pc:sldMk cId="1475929315" sldId="575"/>
        </pc:sldMkLst>
        <pc:spChg chg="mod">
          <ac:chgData name="Megan Espinosa" userId="8364dfb1-18c9-4f60-90b2-f1ea25e291fb" providerId="ADAL" clId="{D1075943-F10A-4920-8DA8-D7B3F4AA9279}" dt="2024-04-11T22:27:58.075" v="28" actId="20577"/>
          <ac:spMkLst>
            <pc:docMk/>
            <pc:sldMk cId="1475929315" sldId="575"/>
            <ac:spMk id="4" creationId="{79024938-3977-C0D5-B2BF-BB60AA7133AB}"/>
          </ac:spMkLst>
        </pc:spChg>
      </pc:sldChg>
      <pc:sldChg chg="addSp delSp modSp mod">
        <pc:chgData name="Megan Espinosa" userId="8364dfb1-18c9-4f60-90b2-f1ea25e291fb" providerId="ADAL" clId="{D1075943-F10A-4920-8DA8-D7B3F4AA9279}" dt="2024-04-11T22:31:08.327" v="65"/>
        <pc:sldMkLst>
          <pc:docMk/>
          <pc:sldMk cId="1477676639" sldId="576"/>
        </pc:sldMkLst>
        <pc:spChg chg="mod">
          <ac:chgData name="Megan Espinosa" userId="8364dfb1-18c9-4f60-90b2-f1ea25e291fb" providerId="ADAL" clId="{D1075943-F10A-4920-8DA8-D7B3F4AA9279}" dt="2024-04-11T22:31:08.327" v="65"/>
          <ac:spMkLst>
            <pc:docMk/>
            <pc:sldMk cId="1477676639" sldId="576"/>
            <ac:spMk id="3" creationId="{1657C28E-C776-2467-5E82-E4D5F10EF860}"/>
          </ac:spMkLst>
        </pc:spChg>
        <pc:spChg chg="del">
          <ac:chgData name="Megan Espinosa" userId="8364dfb1-18c9-4f60-90b2-f1ea25e291fb" providerId="ADAL" clId="{D1075943-F10A-4920-8DA8-D7B3F4AA9279}" dt="2024-04-11T22:30:56.657" v="59"/>
          <ac:spMkLst>
            <pc:docMk/>
            <pc:sldMk cId="1477676639" sldId="576"/>
            <ac:spMk id="4" creationId="{63E552AA-A515-F3DA-BE66-73C47D943989}"/>
          </ac:spMkLst>
        </pc:spChg>
        <pc:spChg chg="add mod">
          <ac:chgData name="Megan Espinosa" userId="8364dfb1-18c9-4f60-90b2-f1ea25e291fb" providerId="ADAL" clId="{D1075943-F10A-4920-8DA8-D7B3F4AA9279}" dt="2024-04-11T22:30:56.657" v="59"/>
          <ac:spMkLst>
            <pc:docMk/>
            <pc:sldMk cId="1477676639" sldId="576"/>
            <ac:spMk id="6" creationId="{2D14ABFE-574C-1D59-B046-C5E6D1B25DE6}"/>
          </ac:spMkLst>
        </pc:spChg>
        <pc:spChg chg="add mod">
          <ac:chgData name="Megan Espinosa" userId="8364dfb1-18c9-4f60-90b2-f1ea25e291fb" providerId="ADAL" clId="{D1075943-F10A-4920-8DA8-D7B3F4AA9279}" dt="2024-04-11T22:31:01.417" v="62"/>
          <ac:spMkLst>
            <pc:docMk/>
            <pc:sldMk cId="1477676639" sldId="576"/>
            <ac:spMk id="7" creationId="{4A02AD5C-EAE9-06A1-4A4A-3A664C852992}"/>
          </ac:spMkLst>
        </pc:spChg>
      </pc:sldChg>
      <pc:sldMasterChg chg="delSldLayout">
        <pc:chgData name="Megan Espinosa" userId="8364dfb1-18c9-4f60-90b2-f1ea25e291fb" providerId="ADAL" clId="{D1075943-F10A-4920-8DA8-D7B3F4AA9279}" dt="2024-04-11T22:31:46.784" v="92" actId="2696"/>
        <pc:sldMasterMkLst>
          <pc:docMk/>
          <pc:sldMasterMk cId="732679900" sldId="2147483672"/>
        </pc:sldMasterMkLst>
        <pc:sldLayoutChg chg="del">
          <pc:chgData name="Megan Espinosa" userId="8364dfb1-18c9-4f60-90b2-f1ea25e291fb" providerId="ADAL" clId="{D1075943-F10A-4920-8DA8-D7B3F4AA9279}" dt="2024-04-11T22:31:46.265" v="66" actId="2696"/>
          <pc:sldLayoutMkLst>
            <pc:docMk/>
            <pc:sldMasterMk cId="732679900" sldId="2147483672"/>
            <pc:sldLayoutMk cId="2347305554" sldId="2147483727"/>
          </pc:sldLayoutMkLst>
        </pc:sldLayoutChg>
        <pc:sldLayoutChg chg="del">
          <pc:chgData name="Megan Espinosa" userId="8364dfb1-18c9-4f60-90b2-f1ea25e291fb" providerId="ADAL" clId="{D1075943-F10A-4920-8DA8-D7B3F4AA9279}" dt="2024-04-11T22:31:46.285" v="67" actId="2696"/>
          <pc:sldLayoutMkLst>
            <pc:docMk/>
            <pc:sldMasterMk cId="732679900" sldId="2147483672"/>
            <pc:sldLayoutMk cId="3546081430" sldId="2147483728"/>
          </pc:sldLayoutMkLst>
        </pc:sldLayoutChg>
        <pc:sldLayoutChg chg="del">
          <pc:chgData name="Megan Espinosa" userId="8364dfb1-18c9-4f60-90b2-f1ea25e291fb" providerId="ADAL" clId="{D1075943-F10A-4920-8DA8-D7B3F4AA9279}" dt="2024-04-11T22:31:46.304" v="68" actId="2696"/>
          <pc:sldLayoutMkLst>
            <pc:docMk/>
            <pc:sldMasterMk cId="732679900" sldId="2147483672"/>
            <pc:sldLayoutMk cId="2748801275" sldId="2147483729"/>
          </pc:sldLayoutMkLst>
        </pc:sldLayoutChg>
        <pc:sldLayoutChg chg="del">
          <pc:chgData name="Megan Espinosa" userId="8364dfb1-18c9-4f60-90b2-f1ea25e291fb" providerId="ADAL" clId="{D1075943-F10A-4920-8DA8-D7B3F4AA9279}" dt="2024-04-11T22:31:46.323" v="69" actId="2696"/>
          <pc:sldLayoutMkLst>
            <pc:docMk/>
            <pc:sldMasterMk cId="732679900" sldId="2147483672"/>
            <pc:sldLayoutMk cId="94498893" sldId="2147483730"/>
          </pc:sldLayoutMkLst>
        </pc:sldLayoutChg>
        <pc:sldLayoutChg chg="del">
          <pc:chgData name="Megan Espinosa" userId="8364dfb1-18c9-4f60-90b2-f1ea25e291fb" providerId="ADAL" clId="{D1075943-F10A-4920-8DA8-D7B3F4AA9279}" dt="2024-04-11T22:31:46.344" v="70" actId="2696"/>
          <pc:sldLayoutMkLst>
            <pc:docMk/>
            <pc:sldMasterMk cId="732679900" sldId="2147483672"/>
            <pc:sldLayoutMk cId="2645679054" sldId="2147483731"/>
          </pc:sldLayoutMkLst>
        </pc:sldLayoutChg>
        <pc:sldLayoutChg chg="del">
          <pc:chgData name="Megan Espinosa" userId="8364dfb1-18c9-4f60-90b2-f1ea25e291fb" providerId="ADAL" clId="{D1075943-F10A-4920-8DA8-D7B3F4AA9279}" dt="2024-04-11T22:31:46.363" v="71" actId="2696"/>
          <pc:sldLayoutMkLst>
            <pc:docMk/>
            <pc:sldMasterMk cId="732679900" sldId="2147483672"/>
            <pc:sldLayoutMk cId="1559705545" sldId="2147483732"/>
          </pc:sldLayoutMkLst>
        </pc:sldLayoutChg>
        <pc:sldLayoutChg chg="del">
          <pc:chgData name="Megan Espinosa" userId="8364dfb1-18c9-4f60-90b2-f1ea25e291fb" providerId="ADAL" clId="{D1075943-F10A-4920-8DA8-D7B3F4AA9279}" dt="2024-04-11T22:31:46.385" v="72" actId="2696"/>
          <pc:sldLayoutMkLst>
            <pc:docMk/>
            <pc:sldMasterMk cId="732679900" sldId="2147483672"/>
            <pc:sldLayoutMk cId="2297123818" sldId="2147483733"/>
          </pc:sldLayoutMkLst>
        </pc:sldLayoutChg>
        <pc:sldLayoutChg chg="del">
          <pc:chgData name="Megan Espinosa" userId="8364dfb1-18c9-4f60-90b2-f1ea25e291fb" providerId="ADAL" clId="{D1075943-F10A-4920-8DA8-D7B3F4AA9279}" dt="2024-04-11T22:31:46.407" v="73" actId="2696"/>
          <pc:sldLayoutMkLst>
            <pc:docMk/>
            <pc:sldMasterMk cId="732679900" sldId="2147483672"/>
            <pc:sldLayoutMk cId="2829937614" sldId="2147483734"/>
          </pc:sldLayoutMkLst>
        </pc:sldLayoutChg>
        <pc:sldLayoutChg chg="del">
          <pc:chgData name="Megan Espinosa" userId="8364dfb1-18c9-4f60-90b2-f1ea25e291fb" providerId="ADAL" clId="{D1075943-F10A-4920-8DA8-D7B3F4AA9279}" dt="2024-04-11T22:31:46.427" v="74" actId="2696"/>
          <pc:sldLayoutMkLst>
            <pc:docMk/>
            <pc:sldMasterMk cId="732679900" sldId="2147483672"/>
            <pc:sldLayoutMk cId="1619548314" sldId="2147483735"/>
          </pc:sldLayoutMkLst>
        </pc:sldLayoutChg>
        <pc:sldLayoutChg chg="del">
          <pc:chgData name="Megan Espinosa" userId="8364dfb1-18c9-4f60-90b2-f1ea25e291fb" providerId="ADAL" clId="{D1075943-F10A-4920-8DA8-D7B3F4AA9279}" dt="2024-04-11T22:31:46.446" v="75" actId="2696"/>
          <pc:sldLayoutMkLst>
            <pc:docMk/>
            <pc:sldMasterMk cId="732679900" sldId="2147483672"/>
            <pc:sldLayoutMk cId="3865876715" sldId="2147483736"/>
          </pc:sldLayoutMkLst>
        </pc:sldLayoutChg>
        <pc:sldLayoutChg chg="del">
          <pc:chgData name="Megan Espinosa" userId="8364dfb1-18c9-4f60-90b2-f1ea25e291fb" providerId="ADAL" clId="{D1075943-F10A-4920-8DA8-D7B3F4AA9279}" dt="2024-04-11T22:31:46.468" v="76" actId="2696"/>
          <pc:sldLayoutMkLst>
            <pc:docMk/>
            <pc:sldMasterMk cId="732679900" sldId="2147483672"/>
            <pc:sldLayoutMk cId="3518990485" sldId="2147483737"/>
          </pc:sldLayoutMkLst>
        </pc:sldLayoutChg>
        <pc:sldLayoutChg chg="del">
          <pc:chgData name="Megan Espinosa" userId="8364dfb1-18c9-4f60-90b2-f1ea25e291fb" providerId="ADAL" clId="{D1075943-F10A-4920-8DA8-D7B3F4AA9279}" dt="2024-04-11T22:31:46.490" v="77" actId="2696"/>
          <pc:sldLayoutMkLst>
            <pc:docMk/>
            <pc:sldMasterMk cId="732679900" sldId="2147483672"/>
            <pc:sldLayoutMk cId="1008544490" sldId="2147483738"/>
          </pc:sldLayoutMkLst>
        </pc:sldLayoutChg>
        <pc:sldLayoutChg chg="del">
          <pc:chgData name="Megan Espinosa" userId="8364dfb1-18c9-4f60-90b2-f1ea25e291fb" providerId="ADAL" clId="{D1075943-F10A-4920-8DA8-D7B3F4AA9279}" dt="2024-04-11T22:31:46.509" v="78" actId="2696"/>
          <pc:sldLayoutMkLst>
            <pc:docMk/>
            <pc:sldMasterMk cId="732679900" sldId="2147483672"/>
            <pc:sldLayoutMk cId="2081738335" sldId="2147483739"/>
          </pc:sldLayoutMkLst>
        </pc:sldLayoutChg>
        <pc:sldLayoutChg chg="del">
          <pc:chgData name="Megan Espinosa" userId="8364dfb1-18c9-4f60-90b2-f1ea25e291fb" providerId="ADAL" clId="{D1075943-F10A-4920-8DA8-D7B3F4AA9279}" dt="2024-04-11T22:31:46.530" v="79" actId="2696"/>
          <pc:sldLayoutMkLst>
            <pc:docMk/>
            <pc:sldMasterMk cId="732679900" sldId="2147483672"/>
            <pc:sldLayoutMk cId="3382746857" sldId="2147483740"/>
          </pc:sldLayoutMkLst>
        </pc:sldLayoutChg>
        <pc:sldLayoutChg chg="del">
          <pc:chgData name="Megan Espinosa" userId="8364dfb1-18c9-4f60-90b2-f1ea25e291fb" providerId="ADAL" clId="{D1075943-F10A-4920-8DA8-D7B3F4AA9279}" dt="2024-04-11T22:31:46.550" v="80" actId="2696"/>
          <pc:sldLayoutMkLst>
            <pc:docMk/>
            <pc:sldMasterMk cId="732679900" sldId="2147483672"/>
            <pc:sldLayoutMk cId="4025680826" sldId="2147483741"/>
          </pc:sldLayoutMkLst>
        </pc:sldLayoutChg>
        <pc:sldLayoutChg chg="del">
          <pc:chgData name="Megan Espinosa" userId="8364dfb1-18c9-4f60-90b2-f1ea25e291fb" providerId="ADAL" clId="{D1075943-F10A-4920-8DA8-D7B3F4AA9279}" dt="2024-04-11T22:31:46.568" v="81" actId="2696"/>
          <pc:sldLayoutMkLst>
            <pc:docMk/>
            <pc:sldMasterMk cId="732679900" sldId="2147483672"/>
            <pc:sldLayoutMk cId="3775359465" sldId="2147483742"/>
          </pc:sldLayoutMkLst>
        </pc:sldLayoutChg>
        <pc:sldLayoutChg chg="del">
          <pc:chgData name="Megan Espinosa" userId="8364dfb1-18c9-4f60-90b2-f1ea25e291fb" providerId="ADAL" clId="{D1075943-F10A-4920-8DA8-D7B3F4AA9279}" dt="2024-04-11T22:31:46.592" v="82" actId="2696"/>
          <pc:sldLayoutMkLst>
            <pc:docMk/>
            <pc:sldMasterMk cId="732679900" sldId="2147483672"/>
            <pc:sldLayoutMk cId="1968646274" sldId="2147483743"/>
          </pc:sldLayoutMkLst>
        </pc:sldLayoutChg>
        <pc:sldLayoutChg chg="del">
          <pc:chgData name="Megan Espinosa" userId="8364dfb1-18c9-4f60-90b2-f1ea25e291fb" providerId="ADAL" clId="{D1075943-F10A-4920-8DA8-D7B3F4AA9279}" dt="2024-04-11T22:31:46.612" v="83" actId="2696"/>
          <pc:sldLayoutMkLst>
            <pc:docMk/>
            <pc:sldMasterMk cId="732679900" sldId="2147483672"/>
            <pc:sldLayoutMk cId="3609665040" sldId="2147483744"/>
          </pc:sldLayoutMkLst>
        </pc:sldLayoutChg>
        <pc:sldLayoutChg chg="del">
          <pc:chgData name="Megan Espinosa" userId="8364dfb1-18c9-4f60-90b2-f1ea25e291fb" providerId="ADAL" clId="{D1075943-F10A-4920-8DA8-D7B3F4AA9279}" dt="2024-04-11T22:31:46.632" v="84" actId="2696"/>
          <pc:sldLayoutMkLst>
            <pc:docMk/>
            <pc:sldMasterMk cId="732679900" sldId="2147483672"/>
            <pc:sldLayoutMk cId="456750938" sldId="2147483745"/>
          </pc:sldLayoutMkLst>
        </pc:sldLayoutChg>
        <pc:sldLayoutChg chg="del">
          <pc:chgData name="Megan Espinosa" userId="8364dfb1-18c9-4f60-90b2-f1ea25e291fb" providerId="ADAL" clId="{D1075943-F10A-4920-8DA8-D7B3F4AA9279}" dt="2024-04-11T22:31:46.654" v="85" actId="2696"/>
          <pc:sldLayoutMkLst>
            <pc:docMk/>
            <pc:sldMasterMk cId="732679900" sldId="2147483672"/>
            <pc:sldLayoutMk cId="2474384102" sldId="2147483746"/>
          </pc:sldLayoutMkLst>
        </pc:sldLayoutChg>
        <pc:sldLayoutChg chg="del">
          <pc:chgData name="Megan Espinosa" userId="8364dfb1-18c9-4f60-90b2-f1ea25e291fb" providerId="ADAL" clId="{D1075943-F10A-4920-8DA8-D7B3F4AA9279}" dt="2024-04-11T22:31:46.673" v="86" actId="2696"/>
          <pc:sldLayoutMkLst>
            <pc:docMk/>
            <pc:sldMasterMk cId="732679900" sldId="2147483672"/>
            <pc:sldLayoutMk cId="231837903" sldId="2147483747"/>
          </pc:sldLayoutMkLst>
        </pc:sldLayoutChg>
        <pc:sldLayoutChg chg="del">
          <pc:chgData name="Megan Espinosa" userId="8364dfb1-18c9-4f60-90b2-f1ea25e291fb" providerId="ADAL" clId="{D1075943-F10A-4920-8DA8-D7B3F4AA9279}" dt="2024-04-11T22:31:46.692" v="87" actId="2696"/>
          <pc:sldLayoutMkLst>
            <pc:docMk/>
            <pc:sldMasterMk cId="732679900" sldId="2147483672"/>
            <pc:sldLayoutMk cId="4089839339" sldId="2147483748"/>
          </pc:sldLayoutMkLst>
        </pc:sldLayoutChg>
        <pc:sldLayoutChg chg="del">
          <pc:chgData name="Megan Espinosa" userId="8364dfb1-18c9-4f60-90b2-f1ea25e291fb" providerId="ADAL" clId="{D1075943-F10A-4920-8DA8-D7B3F4AA9279}" dt="2024-04-11T22:31:46.710" v="88" actId="2696"/>
          <pc:sldLayoutMkLst>
            <pc:docMk/>
            <pc:sldMasterMk cId="732679900" sldId="2147483672"/>
            <pc:sldLayoutMk cId="1696001889" sldId="2147483749"/>
          </pc:sldLayoutMkLst>
        </pc:sldLayoutChg>
        <pc:sldLayoutChg chg="del">
          <pc:chgData name="Megan Espinosa" userId="8364dfb1-18c9-4f60-90b2-f1ea25e291fb" providerId="ADAL" clId="{D1075943-F10A-4920-8DA8-D7B3F4AA9279}" dt="2024-04-11T22:31:46.728" v="89" actId="2696"/>
          <pc:sldLayoutMkLst>
            <pc:docMk/>
            <pc:sldMasterMk cId="732679900" sldId="2147483672"/>
            <pc:sldLayoutMk cId="4223325982" sldId="2147483750"/>
          </pc:sldLayoutMkLst>
        </pc:sldLayoutChg>
        <pc:sldLayoutChg chg="del">
          <pc:chgData name="Megan Espinosa" userId="8364dfb1-18c9-4f60-90b2-f1ea25e291fb" providerId="ADAL" clId="{D1075943-F10A-4920-8DA8-D7B3F4AA9279}" dt="2024-04-11T22:31:46.747" v="90" actId="2696"/>
          <pc:sldLayoutMkLst>
            <pc:docMk/>
            <pc:sldMasterMk cId="732679900" sldId="2147483672"/>
            <pc:sldLayoutMk cId="4017892588" sldId="2147483751"/>
          </pc:sldLayoutMkLst>
        </pc:sldLayoutChg>
        <pc:sldLayoutChg chg="del">
          <pc:chgData name="Megan Espinosa" userId="8364dfb1-18c9-4f60-90b2-f1ea25e291fb" providerId="ADAL" clId="{D1075943-F10A-4920-8DA8-D7B3F4AA9279}" dt="2024-04-11T22:31:46.765" v="91" actId="2696"/>
          <pc:sldLayoutMkLst>
            <pc:docMk/>
            <pc:sldMasterMk cId="732679900" sldId="2147483672"/>
            <pc:sldLayoutMk cId="1680202577" sldId="2147483752"/>
          </pc:sldLayoutMkLst>
        </pc:sldLayoutChg>
        <pc:sldLayoutChg chg="del">
          <pc:chgData name="Megan Espinosa" userId="8364dfb1-18c9-4f60-90b2-f1ea25e291fb" providerId="ADAL" clId="{D1075943-F10A-4920-8DA8-D7B3F4AA9279}" dt="2024-04-11T22:31:46.784" v="92" actId="2696"/>
          <pc:sldLayoutMkLst>
            <pc:docMk/>
            <pc:sldMasterMk cId="732679900" sldId="2147483672"/>
            <pc:sldLayoutMk cId="1834447335" sldId="2147483753"/>
          </pc:sldLayoutMkLst>
        </pc:sldLayoutChg>
      </pc:sldMasterChg>
    </pc:docChg>
  </pc:docChgLst>
  <pc:docChgLst>
    <pc:chgData name="Ashley Tomashek" userId="d98213ac-a6cf-460f-a257-5b49449cdd69" providerId="ADAL" clId="{3FDBA3B1-3C15-4663-87E0-010E4943E5D1}"/>
    <pc:docChg chg="modSld">
      <pc:chgData name="Ashley Tomashek" userId="d98213ac-a6cf-460f-a257-5b49449cdd69" providerId="ADAL" clId="{3FDBA3B1-3C15-4663-87E0-010E4943E5D1}" dt="2024-04-29T16:56:53.867" v="3" actId="20577"/>
      <pc:docMkLst>
        <pc:docMk/>
      </pc:docMkLst>
      <pc:sldChg chg="addSp modSp mod">
        <pc:chgData name="Ashley Tomashek" userId="d98213ac-a6cf-460f-a257-5b49449cdd69" providerId="ADAL" clId="{3FDBA3B1-3C15-4663-87E0-010E4943E5D1}" dt="2024-04-29T16:56:53.867" v="3" actId="20577"/>
        <pc:sldMkLst>
          <pc:docMk/>
          <pc:sldMk cId="1477676639" sldId="576"/>
        </pc:sldMkLst>
        <pc:spChg chg="mod">
          <ac:chgData name="Ashley Tomashek" userId="d98213ac-a6cf-460f-a257-5b49449cdd69" providerId="ADAL" clId="{3FDBA3B1-3C15-4663-87E0-010E4943E5D1}" dt="2024-04-29T16:56:53.867" v="3" actId="20577"/>
          <ac:spMkLst>
            <pc:docMk/>
            <pc:sldMk cId="1477676639" sldId="576"/>
            <ac:spMk id="3" creationId="{1657C28E-C776-2467-5E82-E4D5F10EF860}"/>
          </ac:spMkLst>
        </pc:spChg>
        <pc:graphicFrameChg chg="add mod">
          <ac:chgData name="Ashley Tomashek" userId="d98213ac-a6cf-460f-a257-5b49449cdd69" providerId="ADAL" clId="{3FDBA3B1-3C15-4663-87E0-010E4943E5D1}" dt="2024-04-29T16:56:33.651" v="1"/>
          <ac:graphicFrameMkLst>
            <pc:docMk/>
            <pc:sldMk cId="1477676639" sldId="576"/>
            <ac:graphicFrameMk id="4" creationId="{369B1B9B-C975-8C12-0D33-B0F54C26EAFC}"/>
          </ac:graphicFrameMkLst>
        </pc:graphicFrameChg>
      </pc:sldChg>
    </pc:docChg>
  </pc:docChgLst>
  <pc:docChgLst>
    <pc:chgData name="Espinosa, Megan (RPAG)" userId="8364dfb1-18c9-4f60-90b2-f1ea25e291fb" providerId="ADAL" clId="{D1075943-F10A-4920-8DA8-D7B3F4AA9279}"/>
    <pc:docChg chg="undo custSel addSld modSld">
      <pc:chgData name="Espinosa, Megan (RPAG)" userId="8364dfb1-18c9-4f60-90b2-f1ea25e291fb" providerId="ADAL" clId="{D1075943-F10A-4920-8DA8-D7B3F4AA9279}" dt="2024-04-09T18:32:44.825" v="387" actId="404"/>
      <pc:docMkLst>
        <pc:docMk/>
      </pc:docMkLst>
      <pc:sldChg chg="addSp delSp modSp mod">
        <pc:chgData name="Espinosa, Megan (RPAG)" userId="8364dfb1-18c9-4f60-90b2-f1ea25e291fb" providerId="ADAL" clId="{D1075943-F10A-4920-8DA8-D7B3F4AA9279}" dt="2024-04-09T18:30:55.364" v="356" actId="403"/>
        <pc:sldMkLst>
          <pc:docMk/>
          <pc:sldMk cId="453370014" sldId="271"/>
        </pc:sldMkLst>
        <pc:spChg chg="add del mod">
          <ac:chgData name="Espinosa, Megan (RPAG)" userId="8364dfb1-18c9-4f60-90b2-f1ea25e291fb" providerId="ADAL" clId="{D1075943-F10A-4920-8DA8-D7B3F4AA9279}" dt="2024-04-09T18:30:40.740" v="352" actId="478"/>
          <ac:spMkLst>
            <pc:docMk/>
            <pc:sldMk cId="453370014" sldId="271"/>
            <ac:spMk id="3" creationId="{18D981FB-092A-7499-6878-F304B493D48A}"/>
          </ac:spMkLst>
        </pc:spChg>
        <pc:spChg chg="mod">
          <ac:chgData name="Espinosa, Megan (RPAG)" userId="8364dfb1-18c9-4f60-90b2-f1ea25e291fb" providerId="ADAL" clId="{D1075943-F10A-4920-8DA8-D7B3F4AA9279}" dt="2024-04-09T18:30:55.364" v="356" actId="403"/>
          <ac:spMkLst>
            <pc:docMk/>
            <pc:sldMk cId="453370014" sldId="271"/>
            <ac:spMk id="4" creationId="{330C3608-390C-6747-8D2A-DBCB78DFD710}"/>
          </ac:spMkLst>
        </pc:spChg>
        <pc:spChg chg="del">
          <ac:chgData name="Espinosa, Megan (RPAG)" userId="8364dfb1-18c9-4f60-90b2-f1ea25e291fb" providerId="ADAL" clId="{D1075943-F10A-4920-8DA8-D7B3F4AA9279}" dt="2024-04-09T18:30:37.992" v="351" actId="478"/>
          <ac:spMkLst>
            <pc:docMk/>
            <pc:sldMk cId="453370014" sldId="271"/>
            <ac:spMk id="5" creationId="{9FF5581F-79F3-F84C-94FB-97E4F6786D68}"/>
          </ac:spMkLst>
        </pc:spChg>
      </pc:sldChg>
      <pc:sldChg chg="modNotesTx">
        <pc:chgData name="Espinosa, Megan (RPAG)" userId="8364dfb1-18c9-4f60-90b2-f1ea25e291fb" providerId="ADAL" clId="{D1075943-F10A-4920-8DA8-D7B3F4AA9279}" dt="2024-04-09T18:14:55.336" v="348"/>
        <pc:sldMkLst>
          <pc:docMk/>
          <pc:sldMk cId="3457779605" sldId="321"/>
        </pc:sldMkLst>
      </pc:sldChg>
      <pc:sldChg chg="addSp delSp modSp mod modClrScheme chgLayout">
        <pc:chgData name="Espinosa, Megan (RPAG)" userId="8364dfb1-18c9-4f60-90b2-f1ea25e291fb" providerId="ADAL" clId="{D1075943-F10A-4920-8DA8-D7B3F4AA9279}" dt="2024-04-09T17:31:14.601" v="297" actId="700"/>
        <pc:sldMkLst>
          <pc:docMk/>
          <pc:sldMk cId="2065485252" sldId="400"/>
        </pc:sldMkLst>
        <pc:spChg chg="mod ord">
          <ac:chgData name="Espinosa, Megan (RPAG)" userId="8364dfb1-18c9-4f60-90b2-f1ea25e291fb" providerId="ADAL" clId="{D1075943-F10A-4920-8DA8-D7B3F4AA9279}" dt="2024-04-09T17:31:14.601" v="297" actId="700"/>
          <ac:spMkLst>
            <pc:docMk/>
            <pc:sldMk cId="2065485252" sldId="400"/>
            <ac:spMk id="2" creationId="{34D14447-DBD5-4380-9734-60E2A57FD883}"/>
          </ac:spMkLst>
        </pc:spChg>
        <pc:spChg chg="mod ord">
          <ac:chgData name="Espinosa, Megan (RPAG)" userId="8364dfb1-18c9-4f60-90b2-f1ea25e291fb" providerId="ADAL" clId="{D1075943-F10A-4920-8DA8-D7B3F4AA9279}" dt="2024-04-09T17:31:14.601" v="297" actId="700"/>
          <ac:spMkLst>
            <pc:docMk/>
            <pc:sldMk cId="2065485252" sldId="400"/>
            <ac:spMk id="4" creationId="{A6C2995A-3FE5-4462-A970-3B157A0E44C2}"/>
          </ac:spMkLst>
        </pc:spChg>
        <pc:spChg chg="del">
          <ac:chgData name="Espinosa, Megan (RPAG)" userId="8364dfb1-18c9-4f60-90b2-f1ea25e291fb" providerId="ADAL" clId="{D1075943-F10A-4920-8DA8-D7B3F4AA9279}" dt="2024-04-09T17:27:24.766" v="293" actId="12084"/>
          <ac:spMkLst>
            <pc:docMk/>
            <pc:sldMk cId="2065485252" sldId="400"/>
            <ac:spMk id="5" creationId="{C78D73FF-02DB-4AED-AD43-F0B19C8EB667}"/>
          </ac:spMkLst>
        </pc:spChg>
        <pc:graphicFrameChg chg="add mod ord">
          <ac:chgData name="Espinosa, Megan (RPAG)" userId="8364dfb1-18c9-4f60-90b2-f1ea25e291fb" providerId="ADAL" clId="{D1075943-F10A-4920-8DA8-D7B3F4AA9279}" dt="2024-04-09T17:31:14.601" v="297" actId="700"/>
          <ac:graphicFrameMkLst>
            <pc:docMk/>
            <pc:sldMk cId="2065485252" sldId="400"/>
            <ac:graphicFrameMk id="3" creationId="{A404A8CC-D116-AE05-27A4-2981437C6A83}"/>
          </ac:graphicFrameMkLst>
        </pc:graphicFrameChg>
      </pc:sldChg>
      <pc:sldChg chg="addSp delSp modSp mod">
        <pc:chgData name="Espinosa, Megan (RPAG)" userId="8364dfb1-18c9-4f60-90b2-f1ea25e291fb" providerId="ADAL" clId="{D1075943-F10A-4920-8DA8-D7B3F4AA9279}" dt="2024-04-09T17:24:07.179" v="291" actId="207"/>
        <pc:sldMkLst>
          <pc:docMk/>
          <pc:sldMk cId="3570560181" sldId="511"/>
        </pc:sldMkLst>
        <pc:spChg chg="del mod">
          <ac:chgData name="Espinosa, Megan (RPAG)" userId="8364dfb1-18c9-4f60-90b2-f1ea25e291fb" providerId="ADAL" clId="{D1075943-F10A-4920-8DA8-D7B3F4AA9279}" dt="2024-04-09T17:22:27.227" v="286" actId="12084"/>
          <ac:spMkLst>
            <pc:docMk/>
            <pc:sldMk cId="3570560181" sldId="511"/>
            <ac:spMk id="5" creationId="{3177A025-D188-44A2-BFF8-DB57FC739E27}"/>
          </ac:spMkLst>
        </pc:spChg>
        <pc:graphicFrameChg chg="add mod">
          <ac:chgData name="Espinosa, Megan (RPAG)" userId="8364dfb1-18c9-4f60-90b2-f1ea25e291fb" providerId="ADAL" clId="{D1075943-F10A-4920-8DA8-D7B3F4AA9279}" dt="2024-04-09T17:24:07.179" v="291" actId="207"/>
          <ac:graphicFrameMkLst>
            <pc:docMk/>
            <pc:sldMk cId="3570560181" sldId="511"/>
            <ac:graphicFrameMk id="6" creationId="{89AC962D-8834-5F47-61A4-397A743AE912}"/>
          </ac:graphicFrameMkLst>
        </pc:graphicFrameChg>
        <pc:picChg chg="add mod ord">
          <ac:chgData name="Espinosa, Megan (RPAG)" userId="8364dfb1-18c9-4f60-90b2-f1ea25e291fb" providerId="ADAL" clId="{D1075943-F10A-4920-8DA8-D7B3F4AA9279}" dt="2024-04-09T16:59:55.089" v="252" actId="167"/>
          <ac:picMkLst>
            <pc:docMk/>
            <pc:sldMk cId="3570560181" sldId="511"/>
            <ac:picMk id="3" creationId="{B039E350-E166-09E3-3C44-25C6BA9FFC5F}"/>
          </ac:picMkLst>
        </pc:picChg>
      </pc:sldChg>
      <pc:sldChg chg="addSp delSp modSp mod chgLayout">
        <pc:chgData name="Espinosa, Megan (RPAG)" userId="8364dfb1-18c9-4f60-90b2-f1ea25e291fb" providerId="ADAL" clId="{D1075943-F10A-4920-8DA8-D7B3F4AA9279}" dt="2024-04-09T17:43:19.226" v="340"/>
        <pc:sldMkLst>
          <pc:docMk/>
          <pc:sldMk cId="585722768" sldId="513"/>
        </pc:sldMkLst>
        <pc:spChg chg="del mod ord">
          <ac:chgData name="Espinosa, Megan (RPAG)" userId="8364dfb1-18c9-4f60-90b2-f1ea25e291fb" providerId="ADAL" clId="{D1075943-F10A-4920-8DA8-D7B3F4AA9279}" dt="2024-04-09T17:43:14.780" v="337" actId="700"/>
          <ac:spMkLst>
            <pc:docMk/>
            <pc:sldMk cId="585722768" sldId="513"/>
            <ac:spMk id="2" creationId="{9866F46E-F5B1-41B7-9EC5-974149C8A5CC}"/>
          </ac:spMkLst>
        </pc:spChg>
        <pc:spChg chg="add mod ord">
          <ac:chgData name="Espinosa, Megan (RPAG)" userId="8364dfb1-18c9-4f60-90b2-f1ea25e291fb" providerId="ADAL" clId="{D1075943-F10A-4920-8DA8-D7B3F4AA9279}" dt="2024-04-09T17:43:19.226" v="340"/>
          <ac:spMkLst>
            <pc:docMk/>
            <pc:sldMk cId="585722768" sldId="513"/>
            <ac:spMk id="3" creationId="{0F5E102A-D1D3-2FF8-3C8C-CB29DCDF2FCF}"/>
          </ac:spMkLst>
        </pc:spChg>
        <pc:spChg chg="mod ord">
          <ac:chgData name="Espinosa, Megan (RPAG)" userId="8364dfb1-18c9-4f60-90b2-f1ea25e291fb" providerId="ADAL" clId="{D1075943-F10A-4920-8DA8-D7B3F4AA9279}" dt="2024-04-09T17:43:14.780" v="337" actId="700"/>
          <ac:spMkLst>
            <pc:docMk/>
            <pc:sldMk cId="585722768" sldId="513"/>
            <ac:spMk id="4" creationId="{0EEE8980-767C-4E74-8E5B-56C2DD5BD076}"/>
          </ac:spMkLst>
        </pc:spChg>
        <pc:graphicFrameChg chg="mod ord modGraphic">
          <ac:chgData name="Espinosa, Megan (RPAG)" userId="8364dfb1-18c9-4f60-90b2-f1ea25e291fb" providerId="ADAL" clId="{D1075943-F10A-4920-8DA8-D7B3F4AA9279}" dt="2024-04-09T17:43:14.780" v="337" actId="700"/>
          <ac:graphicFrameMkLst>
            <pc:docMk/>
            <pc:sldMk cId="585722768" sldId="513"/>
            <ac:graphicFrameMk id="12" creationId="{1B4713DF-5BC1-D39B-5B27-F0C8D952915D}"/>
          </ac:graphicFrameMkLst>
        </pc:graphicFrameChg>
      </pc:sldChg>
      <pc:sldChg chg="addSp delSp modSp mod chgLayout">
        <pc:chgData name="Espinosa, Megan (RPAG)" userId="8364dfb1-18c9-4f60-90b2-f1ea25e291fb" providerId="ADAL" clId="{D1075943-F10A-4920-8DA8-D7B3F4AA9279}" dt="2024-04-09T17:43:52.458" v="345"/>
        <pc:sldMkLst>
          <pc:docMk/>
          <pc:sldMk cId="2208247650" sldId="514"/>
        </pc:sldMkLst>
        <pc:spChg chg="del mod ord">
          <ac:chgData name="Espinosa, Megan (RPAG)" userId="8364dfb1-18c9-4f60-90b2-f1ea25e291fb" providerId="ADAL" clId="{D1075943-F10A-4920-8DA8-D7B3F4AA9279}" dt="2024-04-09T17:43:48.728" v="342" actId="700"/>
          <ac:spMkLst>
            <pc:docMk/>
            <pc:sldMk cId="2208247650" sldId="514"/>
            <ac:spMk id="2" creationId="{72947F22-5F76-4473-B58F-346EAD075D67}"/>
          </ac:spMkLst>
        </pc:spChg>
        <pc:spChg chg="add mod ord">
          <ac:chgData name="Espinosa, Megan (RPAG)" userId="8364dfb1-18c9-4f60-90b2-f1ea25e291fb" providerId="ADAL" clId="{D1075943-F10A-4920-8DA8-D7B3F4AA9279}" dt="2024-04-09T17:43:52.458" v="345"/>
          <ac:spMkLst>
            <pc:docMk/>
            <pc:sldMk cId="2208247650" sldId="514"/>
            <ac:spMk id="3" creationId="{EB39AA40-6F8F-27FD-F321-DB53488BE470}"/>
          </ac:spMkLst>
        </pc:spChg>
        <pc:spChg chg="mod ord">
          <ac:chgData name="Espinosa, Megan (RPAG)" userId="8364dfb1-18c9-4f60-90b2-f1ea25e291fb" providerId="ADAL" clId="{D1075943-F10A-4920-8DA8-D7B3F4AA9279}" dt="2024-04-09T17:43:48.728" v="342" actId="700"/>
          <ac:spMkLst>
            <pc:docMk/>
            <pc:sldMk cId="2208247650" sldId="514"/>
            <ac:spMk id="4" creationId="{7A93687C-0C7B-4081-8E56-C0B5A6E40822}"/>
          </ac:spMkLst>
        </pc:spChg>
        <pc:graphicFrameChg chg="mod ord modGraphic">
          <ac:chgData name="Espinosa, Megan (RPAG)" userId="8364dfb1-18c9-4f60-90b2-f1ea25e291fb" providerId="ADAL" clId="{D1075943-F10A-4920-8DA8-D7B3F4AA9279}" dt="2024-04-09T17:43:48.728" v="342" actId="700"/>
          <ac:graphicFrameMkLst>
            <pc:docMk/>
            <pc:sldMk cId="2208247650" sldId="514"/>
            <ac:graphicFrameMk id="6" creationId="{A6221759-632F-8F87-A4CA-A673557059CF}"/>
          </ac:graphicFrameMkLst>
        </pc:graphicFrameChg>
      </pc:sldChg>
      <pc:sldChg chg="addSp delSp modSp">
        <pc:chgData name="Espinosa, Megan (RPAG)" userId="8364dfb1-18c9-4f60-90b2-f1ea25e291fb" providerId="ADAL" clId="{D1075943-F10A-4920-8DA8-D7B3F4AA9279}" dt="2024-04-09T17:39:33.293" v="331" actId="12100"/>
        <pc:sldMkLst>
          <pc:docMk/>
          <pc:sldMk cId="4051935809" sldId="515"/>
        </pc:sldMkLst>
        <pc:spChg chg="del">
          <ac:chgData name="Espinosa, Megan (RPAG)" userId="8364dfb1-18c9-4f60-90b2-f1ea25e291fb" providerId="ADAL" clId="{D1075943-F10A-4920-8DA8-D7B3F4AA9279}" dt="2024-04-09T17:39:29.431" v="330" actId="12084"/>
          <ac:spMkLst>
            <pc:docMk/>
            <pc:sldMk cId="4051935809" sldId="515"/>
            <ac:spMk id="5" creationId="{549563D6-DA8F-4F81-B148-5D9BFED31BDE}"/>
          </ac:spMkLst>
        </pc:spChg>
        <pc:graphicFrameChg chg="add mod">
          <ac:chgData name="Espinosa, Megan (RPAG)" userId="8364dfb1-18c9-4f60-90b2-f1ea25e291fb" providerId="ADAL" clId="{D1075943-F10A-4920-8DA8-D7B3F4AA9279}" dt="2024-04-09T17:39:33.293" v="331" actId="12100"/>
          <ac:graphicFrameMkLst>
            <pc:docMk/>
            <pc:sldMk cId="4051935809" sldId="515"/>
            <ac:graphicFrameMk id="3" creationId="{211B1548-EC5B-1F7B-A1F7-D3A50D52944C}"/>
          </ac:graphicFrameMkLst>
        </pc:graphicFrameChg>
      </pc:sldChg>
      <pc:sldChg chg="modSp mod">
        <pc:chgData name="Espinosa, Megan (RPAG)" userId="8364dfb1-18c9-4f60-90b2-f1ea25e291fb" providerId="ADAL" clId="{D1075943-F10A-4920-8DA8-D7B3F4AA9279}" dt="2024-04-09T16:39:43.530" v="5" actId="207"/>
        <pc:sldMkLst>
          <pc:docMk/>
          <pc:sldMk cId="2996124882" sldId="537"/>
        </pc:sldMkLst>
        <pc:graphicFrameChg chg="mod modGraphic">
          <ac:chgData name="Espinosa, Megan (RPAG)" userId="8364dfb1-18c9-4f60-90b2-f1ea25e291fb" providerId="ADAL" clId="{D1075943-F10A-4920-8DA8-D7B3F4AA9279}" dt="2024-04-09T16:39:43.530" v="5" actId="207"/>
          <ac:graphicFrameMkLst>
            <pc:docMk/>
            <pc:sldMk cId="2996124882" sldId="537"/>
            <ac:graphicFrameMk id="3" creationId="{EAA25920-F0A8-4541-4CD9-DCD7CCF667EC}"/>
          </ac:graphicFrameMkLst>
        </pc:graphicFrameChg>
      </pc:sldChg>
      <pc:sldChg chg="addSp delSp modSp mod">
        <pc:chgData name="Espinosa, Megan (RPAG)" userId="8364dfb1-18c9-4f60-90b2-f1ea25e291fb" providerId="ADAL" clId="{D1075943-F10A-4920-8DA8-D7B3F4AA9279}" dt="2024-04-09T16:41:23.518" v="24" actId="207"/>
        <pc:sldMkLst>
          <pc:docMk/>
          <pc:sldMk cId="2341343628" sldId="538"/>
        </pc:sldMkLst>
        <pc:spChg chg="del">
          <ac:chgData name="Espinosa, Megan (RPAG)" userId="8364dfb1-18c9-4f60-90b2-f1ea25e291fb" providerId="ADAL" clId="{D1075943-F10A-4920-8DA8-D7B3F4AA9279}" dt="2024-04-09T16:40:02.392" v="6" actId="12084"/>
          <ac:spMkLst>
            <pc:docMk/>
            <pc:sldMk cId="2341343628" sldId="538"/>
            <ac:spMk id="5" creationId="{C75D7B5B-FD39-7113-84A3-F07C2FADBA87}"/>
          </ac:spMkLst>
        </pc:spChg>
        <pc:graphicFrameChg chg="add mod modGraphic">
          <ac:chgData name="Espinosa, Megan (RPAG)" userId="8364dfb1-18c9-4f60-90b2-f1ea25e291fb" providerId="ADAL" clId="{D1075943-F10A-4920-8DA8-D7B3F4AA9279}" dt="2024-04-09T16:41:23.518" v="24" actId="207"/>
          <ac:graphicFrameMkLst>
            <pc:docMk/>
            <pc:sldMk cId="2341343628" sldId="538"/>
            <ac:graphicFrameMk id="3" creationId="{4E807368-D2CA-8309-113F-490F5FCAAD31}"/>
          </ac:graphicFrameMkLst>
        </pc:graphicFrameChg>
      </pc:sldChg>
      <pc:sldChg chg="addSp delSp modSp mod">
        <pc:chgData name="Espinosa, Megan (RPAG)" userId="8364dfb1-18c9-4f60-90b2-f1ea25e291fb" providerId="ADAL" clId="{D1075943-F10A-4920-8DA8-D7B3F4AA9279}" dt="2024-04-09T16:43:01.332" v="41" actId="207"/>
        <pc:sldMkLst>
          <pc:docMk/>
          <pc:sldMk cId="1446640719" sldId="553"/>
        </pc:sldMkLst>
        <pc:spChg chg="del">
          <ac:chgData name="Espinosa, Megan (RPAG)" userId="8364dfb1-18c9-4f60-90b2-f1ea25e291fb" providerId="ADAL" clId="{D1075943-F10A-4920-8DA8-D7B3F4AA9279}" dt="2024-04-09T16:41:34.805" v="25" actId="12084"/>
          <ac:spMkLst>
            <pc:docMk/>
            <pc:sldMk cId="1446640719" sldId="553"/>
            <ac:spMk id="24" creationId="{C2875461-7C56-DE0C-CDD7-2DE44BA23A93}"/>
          </ac:spMkLst>
        </pc:spChg>
        <pc:graphicFrameChg chg="add mod modGraphic">
          <ac:chgData name="Espinosa, Megan (RPAG)" userId="8364dfb1-18c9-4f60-90b2-f1ea25e291fb" providerId="ADAL" clId="{D1075943-F10A-4920-8DA8-D7B3F4AA9279}" dt="2024-04-09T16:43:01.332" v="41" actId="207"/>
          <ac:graphicFrameMkLst>
            <pc:docMk/>
            <pc:sldMk cId="1446640719" sldId="553"/>
            <ac:graphicFrameMk id="3" creationId="{63A27158-E372-BCE3-83E3-656EB00D2113}"/>
          </ac:graphicFrameMkLst>
        </pc:graphicFrameChg>
      </pc:sldChg>
      <pc:sldChg chg="modSp mod modClrScheme chgLayout">
        <pc:chgData name="Espinosa, Megan (RPAG)" userId="8364dfb1-18c9-4f60-90b2-f1ea25e291fb" providerId="ADAL" clId="{D1075943-F10A-4920-8DA8-D7B3F4AA9279}" dt="2024-04-09T16:51:59.292" v="142" actId="207"/>
        <pc:sldMkLst>
          <pc:docMk/>
          <pc:sldMk cId="1031939562" sldId="554"/>
        </pc:sldMkLst>
        <pc:spChg chg="mod ord">
          <ac:chgData name="Espinosa, Megan (RPAG)" userId="8364dfb1-18c9-4f60-90b2-f1ea25e291fb" providerId="ADAL" clId="{D1075943-F10A-4920-8DA8-D7B3F4AA9279}" dt="2024-04-09T16:51:34.635" v="137" actId="700"/>
          <ac:spMkLst>
            <pc:docMk/>
            <pc:sldMk cId="1031939562" sldId="554"/>
            <ac:spMk id="3" creationId="{C6EC1272-0D62-158C-60BC-E4B85758F1C4}"/>
          </ac:spMkLst>
        </pc:spChg>
        <pc:spChg chg="mod ord">
          <ac:chgData name="Espinosa, Megan (RPAG)" userId="8364dfb1-18c9-4f60-90b2-f1ea25e291fb" providerId="ADAL" clId="{D1075943-F10A-4920-8DA8-D7B3F4AA9279}" dt="2024-04-09T16:51:59.292" v="142" actId="207"/>
          <ac:spMkLst>
            <pc:docMk/>
            <pc:sldMk cId="1031939562" sldId="554"/>
            <ac:spMk id="4" creationId="{F8B2126B-AA64-5DF7-9279-E8089145ADDE}"/>
          </ac:spMkLst>
        </pc:spChg>
        <pc:spChg chg="mod ord">
          <ac:chgData name="Espinosa, Megan (RPAG)" userId="8364dfb1-18c9-4f60-90b2-f1ea25e291fb" providerId="ADAL" clId="{D1075943-F10A-4920-8DA8-D7B3F4AA9279}" dt="2024-04-09T16:51:34.635" v="137" actId="700"/>
          <ac:spMkLst>
            <pc:docMk/>
            <pc:sldMk cId="1031939562" sldId="554"/>
            <ac:spMk id="5" creationId="{AFF17E80-9652-BF7E-CB24-C9D34D977F1C}"/>
          </ac:spMkLst>
        </pc:spChg>
      </pc:sldChg>
      <pc:sldChg chg="addSp delSp modSp mod">
        <pc:chgData name="Espinosa, Megan (RPAG)" userId="8364dfb1-18c9-4f60-90b2-f1ea25e291fb" providerId="ADAL" clId="{D1075943-F10A-4920-8DA8-D7B3F4AA9279}" dt="2024-04-09T17:24:26.012" v="292" actId="12100"/>
        <pc:sldMkLst>
          <pc:docMk/>
          <pc:sldMk cId="3367049541" sldId="555"/>
        </pc:sldMkLst>
        <pc:spChg chg="del mod">
          <ac:chgData name="Espinosa, Megan (RPAG)" userId="8364dfb1-18c9-4f60-90b2-f1ea25e291fb" providerId="ADAL" clId="{D1075943-F10A-4920-8DA8-D7B3F4AA9279}" dt="2024-04-09T16:58:58.010" v="240" actId="12084"/>
          <ac:spMkLst>
            <pc:docMk/>
            <pc:sldMk cId="3367049541" sldId="555"/>
            <ac:spMk id="5" creationId="{3177A025-D188-44A2-BFF8-DB57FC739E27}"/>
          </ac:spMkLst>
        </pc:spChg>
        <pc:graphicFrameChg chg="add mod modGraphic">
          <ac:chgData name="Espinosa, Megan (RPAG)" userId="8364dfb1-18c9-4f60-90b2-f1ea25e291fb" providerId="ADAL" clId="{D1075943-F10A-4920-8DA8-D7B3F4AA9279}" dt="2024-04-09T17:24:26.012" v="292" actId="12100"/>
          <ac:graphicFrameMkLst>
            <pc:docMk/>
            <pc:sldMk cId="3367049541" sldId="555"/>
            <ac:graphicFrameMk id="7" creationId="{DDC7FFA0-4E21-B70F-A269-A94EE2FC01A8}"/>
          </ac:graphicFrameMkLst>
        </pc:graphicFrameChg>
        <pc:picChg chg="add mod ord">
          <ac:chgData name="Espinosa, Megan (RPAG)" userId="8364dfb1-18c9-4f60-90b2-f1ea25e291fb" providerId="ADAL" clId="{D1075943-F10A-4920-8DA8-D7B3F4AA9279}" dt="2024-04-09T16:58:12.235" v="236" actId="29295"/>
          <ac:picMkLst>
            <pc:docMk/>
            <pc:sldMk cId="3367049541" sldId="555"/>
            <ac:picMk id="6" creationId="{D10A2D90-2824-9B51-1BB7-9409D28AE54C}"/>
          </ac:picMkLst>
        </pc:picChg>
      </pc:sldChg>
      <pc:sldChg chg="addSp delSp modSp mod modClrScheme chgLayout">
        <pc:chgData name="Espinosa, Megan (RPAG)" userId="8364dfb1-18c9-4f60-90b2-f1ea25e291fb" providerId="ADAL" clId="{D1075943-F10A-4920-8DA8-D7B3F4AA9279}" dt="2024-04-09T16:43:31.624" v="44" actId="12100"/>
        <pc:sldMkLst>
          <pc:docMk/>
          <pc:sldMk cId="988771998" sldId="556"/>
        </pc:sldMkLst>
        <pc:spChg chg="mod ord">
          <ac:chgData name="Espinosa, Megan (RPAG)" userId="8364dfb1-18c9-4f60-90b2-f1ea25e291fb" providerId="ADAL" clId="{D1075943-F10A-4920-8DA8-D7B3F4AA9279}" dt="2024-04-09T16:43:26.260" v="43" actId="700"/>
          <ac:spMkLst>
            <pc:docMk/>
            <pc:sldMk cId="988771998" sldId="556"/>
            <ac:spMk id="3" creationId="{49098A2A-202C-D56C-A2D0-5D0CF4598F21}"/>
          </ac:spMkLst>
        </pc:spChg>
        <pc:spChg chg="del">
          <ac:chgData name="Espinosa, Megan (RPAG)" userId="8364dfb1-18c9-4f60-90b2-f1ea25e291fb" providerId="ADAL" clId="{D1075943-F10A-4920-8DA8-D7B3F4AA9279}" dt="2024-04-09T16:43:21.319" v="42" actId="12084"/>
          <ac:spMkLst>
            <pc:docMk/>
            <pc:sldMk cId="988771998" sldId="556"/>
            <ac:spMk id="4" creationId="{B76C0942-D26C-B580-D093-74F1F59BC344}"/>
          </ac:spMkLst>
        </pc:spChg>
        <pc:spChg chg="mod ord">
          <ac:chgData name="Espinosa, Megan (RPAG)" userId="8364dfb1-18c9-4f60-90b2-f1ea25e291fb" providerId="ADAL" clId="{D1075943-F10A-4920-8DA8-D7B3F4AA9279}" dt="2024-04-09T16:43:26.260" v="43" actId="700"/>
          <ac:spMkLst>
            <pc:docMk/>
            <pc:sldMk cId="988771998" sldId="556"/>
            <ac:spMk id="5" creationId="{C0E4C6D8-3018-8672-D138-231DB1A29701}"/>
          </ac:spMkLst>
        </pc:spChg>
        <pc:graphicFrameChg chg="add mod ord">
          <ac:chgData name="Espinosa, Megan (RPAG)" userId="8364dfb1-18c9-4f60-90b2-f1ea25e291fb" providerId="ADAL" clId="{D1075943-F10A-4920-8DA8-D7B3F4AA9279}" dt="2024-04-09T16:43:31.624" v="44" actId="12100"/>
          <ac:graphicFrameMkLst>
            <pc:docMk/>
            <pc:sldMk cId="988771998" sldId="556"/>
            <ac:graphicFrameMk id="2" creationId="{995349C3-FB70-1285-FFB4-2AB81F0DE421}"/>
          </ac:graphicFrameMkLst>
        </pc:graphicFrameChg>
      </pc:sldChg>
      <pc:sldChg chg="addSp delSp modSp mod modClrScheme chgLayout modNotesTx">
        <pc:chgData name="Espinosa, Megan (RPAG)" userId="8364dfb1-18c9-4f60-90b2-f1ea25e291fb" providerId="ADAL" clId="{D1075943-F10A-4920-8DA8-D7B3F4AA9279}" dt="2024-04-09T18:18:17.424" v="349" actId="6549"/>
        <pc:sldMkLst>
          <pc:docMk/>
          <pc:sldMk cId="417210095" sldId="557"/>
        </pc:sldMkLst>
        <pc:spChg chg="mod ord">
          <ac:chgData name="Espinosa, Megan (RPAG)" userId="8364dfb1-18c9-4f60-90b2-f1ea25e291fb" providerId="ADAL" clId="{D1075943-F10A-4920-8DA8-D7B3F4AA9279}" dt="2024-04-09T16:43:54.366" v="47" actId="700"/>
          <ac:spMkLst>
            <pc:docMk/>
            <pc:sldMk cId="417210095" sldId="557"/>
            <ac:spMk id="3" creationId="{7B54FFC7-4A09-8C3D-D06C-AF8370468842}"/>
          </ac:spMkLst>
        </pc:spChg>
        <pc:spChg chg="del">
          <ac:chgData name="Espinosa, Megan (RPAG)" userId="8364dfb1-18c9-4f60-90b2-f1ea25e291fb" providerId="ADAL" clId="{D1075943-F10A-4920-8DA8-D7B3F4AA9279}" dt="2024-04-09T16:43:41.111" v="45" actId="12084"/>
          <ac:spMkLst>
            <pc:docMk/>
            <pc:sldMk cId="417210095" sldId="557"/>
            <ac:spMk id="4" creationId="{DDA7155F-800B-75B4-2C01-B2D5B38A15EB}"/>
          </ac:spMkLst>
        </pc:spChg>
        <pc:spChg chg="mod ord">
          <ac:chgData name="Espinosa, Megan (RPAG)" userId="8364dfb1-18c9-4f60-90b2-f1ea25e291fb" providerId="ADAL" clId="{D1075943-F10A-4920-8DA8-D7B3F4AA9279}" dt="2024-04-09T16:43:54.366" v="47" actId="700"/>
          <ac:spMkLst>
            <pc:docMk/>
            <pc:sldMk cId="417210095" sldId="557"/>
            <ac:spMk id="5" creationId="{EAF71617-DD00-460C-A93A-E511B9E55D55}"/>
          </ac:spMkLst>
        </pc:spChg>
        <pc:graphicFrameChg chg="add mod ord">
          <ac:chgData name="Espinosa, Megan (RPAG)" userId="8364dfb1-18c9-4f60-90b2-f1ea25e291fb" providerId="ADAL" clId="{D1075943-F10A-4920-8DA8-D7B3F4AA9279}" dt="2024-04-09T16:43:54.366" v="47" actId="700"/>
          <ac:graphicFrameMkLst>
            <pc:docMk/>
            <pc:sldMk cId="417210095" sldId="557"/>
            <ac:graphicFrameMk id="2" creationId="{C639988A-224E-A316-CBA0-12092FF9AB60}"/>
          </ac:graphicFrameMkLst>
        </pc:graphicFrameChg>
      </pc:sldChg>
      <pc:sldChg chg="addSp delSp modSp mod modNotesTx">
        <pc:chgData name="Espinosa, Megan (RPAG)" userId="8364dfb1-18c9-4f60-90b2-f1ea25e291fb" providerId="ADAL" clId="{D1075943-F10A-4920-8DA8-D7B3F4AA9279}" dt="2024-04-09T18:08:27.042" v="347" actId="12"/>
        <pc:sldMkLst>
          <pc:docMk/>
          <pc:sldMk cId="2475647005" sldId="558"/>
        </pc:sldMkLst>
        <pc:spChg chg="add del">
          <ac:chgData name="Espinosa, Megan (RPAG)" userId="8364dfb1-18c9-4f60-90b2-f1ea25e291fb" providerId="ADAL" clId="{D1075943-F10A-4920-8DA8-D7B3F4AA9279}" dt="2024-04-09T16:44:31.230" v="50" actId="12084"/>
          <ac:spMkLst>
            <pc:docMk/>
            <pc:sldMk cId="2475647005" sldId="558"/>
            <ac:spMk id="4" creationId="{A6A363F8-5BA2-A058-5652-DE6C3FB84082}"/>
          </ac:spMkLst>
        </pc:spChg>
        <pc:spChg chg="add del mod">
          <ac:chgData name="Espinosa, Megan (RPAG)" userId="8364dfb1-18c9-4f60-90b2-f1ea25e291fb" providerId="ADAL" clId="{D1075943-F10A-4920-8DA8-D7B3F4AA9279}" dt="2024-04-09T16:49:07" v="118" actId="208"/>
          <ac:spMkLst>
            <pc:docMk/>
            <pc:sldMk cId="2475647005" sldId="558"/>
            <ac:spMk id="6" creationId="{364141E4-A705-3BF9-B726-8932E5AA346C}"/>
          </ac:spMkLst>
        </pc:spChg>
        <pc:spChg chg="add mod ord">
          <ac:chgData name="Espinosa, Megan (RPAG)" userId="8364dfb1-18c9-4f60-90b2-f1ea25e291fb" providerId="ADAL" clId="{D1075943-F10A-4920-8DA8-D7B3F4AA9279}" dt="2024-04-09T16:45:47.435" v="65" actId="207"/>
          <ac:spMkLst>
            <pc:docMk/>
            <pc:sldMk cId="2475647005" sldId="558"/>
            <ac:spMk id="7" creationId="{10164CC5-6B18-684D-F3F0-0ED6C4C2F28E}"/>
          </ac:spMkLst>
        </pc:spChg>
        <pc:spChg chg="add del mod">
          <ac:chgData name="Espinosa, Megan (RPAG)" userId="8364dfb1-18c9-4f60-90b2-f1ea25e291fb" providerId="ADAL" clId="{D1075943-F10A-4920-8DA8-D7B3F4AA9279}" dt="2024-04-09T16:49:07" v="118" actId="208"/>
          <ac:spMkLst>
            <pc:docMk/>
            <pc:sldMk cId="2475647005" sldId="558"/>
            <ac:spMk id="8" creationId="{4924E95B-20C0-C4EC-5392-EB089B9075B6}"/>
          </ac:spMkLst>
        </pc:spChg>
        <pc:spChg chg="add del mod">
          <ac:chgData name="Espinosa, Megan (RPAG)" userId="8364dfb1-18c9-4f60-90b2-f1ea25e291fb" providerId="ADAL" clId="{D1075943-F10A-4920-8DA8-D7B3F4AA9279}" dt="2024-04-09T16:49:07" v="118" actId="208"/>
          <ac:spMkLst>
            <pc:docMk/>
            <pc:sldMk cId="2475647005" sldId="558"/>
            <ac:spMk id="9" creationId="{60C72EE2-EB69-BE3B-BD00-6A23EC999442}"/>
          </ac:spMkLst>
        </pc:spChg>
        <pc:spChg chg="add del mod">
          <ac:chgData name="Espinosa, Megan (RPAG)" userId="8364dfb1-18c9-4f60-90b2-f1ea25e291fb" providerId="ADAL" clId="{D1075943-F10A-4920-8DA8-D7B3F4AA9279}" dt="2024-04-09T16:49:07" v="118" actId="208"/>
          <ac:spMkLst>
            <pc:docMk/>
            <pc:sldMk cId="2475647005" sldId="558"/>
            <ac:spMk id="10" creationId="{B61D821E-83F7-94F8-B923-5516B066006D}"/>
          </ac:spMkLst>
        </pc:spChg>
        <pc:spChg chg="add mod">
          <ac:chgData name="Espinosa, Megan (RPAG)" userId="8364dfb1-18c9-4f60-90b2-f1ea25e291fb" providerId="ADAL" clId="{D1075943-F10A-4920-8DA8-D7B3F4AA9279}" dt="2024-04-09T16:47:02.537" v="86"/>
          <ac:spMkLst>
            <pc:docMk/>
            <pc:sldMk cId="2475647005" sldId="558"/>
            <ac:spMk id="11" creationId="{89902A7D-0EE5-8AE4-67EB-17307BFD2ABC}"/>
          </ac:spMkLst>
        </pc:spChg>
        <pc:spChg chg="add mod">
          <ac:chgData name="Espinosa, Megan (RPAG)" userId="8364dfb1-18c9-4f60-90b2-f1ea25e291fb" providerId="ADAL" clId="{D1075943-F10A-4920-8DA8-D7B3F4AA9279}" dt="2024-04-09T16:49:07" v="118" actId="208"/>
          <ac:spMkLst>
            <pc:docMk/>
            <pc:sldMk cId="2475647005" sldId="558"/>
            <ac:spMk id="12" creationId="{32DFB7C2-A966-0714-2751-953EDE87533D}"/>
          </ac:spMkLst>
        </pc:spChg>
        <pc:spChg chg="add mod">
          <ac:chgData name="Espinosa, Megan (RPAG)" userId="8364dfb1-18c9-4f60-90b2-f1ea25e291fb" providerId="ADAL" clId="{D1075943-F10A-4920-8DA8-D7B3F4AA9279}" dt="2024-04-09T16:49:07" v="118" actId="208"/>
          <ac:spMkLst>
            <pc:docMk/>
            <pc:sldMk cId="2475647005" sldId="558"/>
            <ac:spMk id="13" creationId="{04E14F70-13E5-C942-D0F1-918A866D4CD5}"/>
          </ac:spMkLst>
        </pc:spChg>
        <pc:spChg chg="add mod">
          <ac:chgData name="Espinosa, Megan (RPAG)" userId="8364dfb1-18c9-4f60-90b2-f1ea25e291fb" providerId="ADAL" clId="{D1075943-F10A-4920-8DA8-D7B3F4AA9279}" dt="2024-04-09T16:49:07" v="118" actId="208"/>
          <ac:spMkLst>
            <pc:docMk/>
            <pc:sldMk cId="2475647005" sldId="558"/>
            <ac:spMk id="14" creationId="{72466AB5-F5F2-C24E-4347-C470673BE42C}"/>
          </ac:spMkLst>
        </pc:spChg>
        <pc:spChg chg="add mod">
          <ac:chgData name="Espinosa, Megan (RPAG)" userId="8364dfb1-18c9-4f60-90b2-f1ea25e291fb" providerId="ADAL" clId="{D1075943-F10A-4920-8DA8-D7B3F4AA9279}" dt="2024-04-09T16:49:07" v="118" actId="208"/>
          <ac:spMkLst>
            <pc:docMk/>
            <pc:sldMk cId="2475647005" sldId="558"/>
            <ac:spMk id="15" creationId="{CD78C699-A7F3-631A-11EE-7975CE37E5C4}"/>
          </ac:spMkLst>
        </pc:spChg>
        <pc:spChg chg="add mod">
          <ac:chgData name="Espinosa, Megan (RPAG)" userId="8364dfb1-18c9-4f60-90b2-f1ea25e291fb" providerId="ADAL" clId="{D1075943-F10A-4920-8DA8-D7B3F4AA9279}" dt="2024-04-09T16:49:07" v="118" actId="208"/>
          <ac:spMkLst>
            <pc:docMk/>
            <pc:sldMk cId="2475647005" sldId="558"/>
            <ac:spMk id="16" creationId="{E476E932-DCAA-1D3A-7182-15B4D8030CFA}"/>
          </ac:spMkLst>
        </pc:spChg>
        <pc:spChg chg="add mod">
          <ac:chgData name="Espinosa, Megan (RPAG)" userId="8364dfb1-18c9-4f60-90b2-f1ea25e291fb" providerId="ADAL" clId="{D1075943-F10A-4920-8DA8-D7B3F4AA9279}" dt="2024-04-09T16:49:07" v="118" actId="208"/>
          <ac:spMkLst>
            <pc:docMk/>
            <pc:sldMk cId="2475647005" sldId="558"/>
            <ac:spMk id="17" creationId="{E161236B-13AF-17B7-120F-C913C78E8F8E}"/>
          </ac:spMkLst>
        </pc:spChg>
        <pc:spChg chg="add mod">
          <ac:chgData name="Espinosa, Megan (RPAG)" userId="8364dfb1-18c9-4f60-90b2-f1ea25e291fb" providerId="ADAL" clId="{D1075943-F10A-4920-8DA8-D7B3F4AA9279}" dt="2024-04-09T16:49:07" v="118" actId="208"/>
          <ac:spMkLst>
            <pc:docMk/>
            <pc:sldMk cId="2475647005" sldId="558"/>
            <ac:spMk id="18" creationId="{D278CFC9-8BE8-1214-CB9A-65688D9AA378}"/>
          </ac:spMkLst>
        </pc:spChg>
        <pc:spChg chg="add mod">
          <ac:chgData name="Espinosa, Megan (RPAG)" userId="8364dfb1-18c9-4f60-90b2-f1ea25e291fb" providerId="ADAL" clId="{D1075943-F10A-4920-8DA8-D7B3F4AA9279}" dt="2024-04-09T16:49:07" v="118" actId="208"/>
          <ac:spMkLst>
            <pc:docMk/>
            <pc:sldMk cId="2475647005" sldId="558"/>
            <ac:spMk id="19" creationId="{20E7B1FE-088D-8CDB-E872-B8A8B934C9D9}"/>
          </ac:spMkLst>
        </pc:spChg>
        <pc:graphicFrameChg chg="add mod">
          <ac:chgData name="Espinosa, Megan (RPAG)" userId="8364dfb1-18c9-4f60-90b2-f1ea25e291fb" providerId="ADAL" clId="{D1075943-F10A-4920-8DA8-D7B3F4AA9279}" dt="2024-04-09T16:48:45.062" v="117" actId="20577"/>
          <ac:graphicFrameMkLst>
            <pc:docMk/>
            <pc:sldMk cId="2475647005" sldId="558"/>
            <ac:graphicFrameMk id="2" creationId="{14A2D3E7-E601-DAB5-29B8-C49681368EB4}"/>
          </ac:graphicFrameMkLst>
        </pc:graphicFrameChg>
      </pc:sldChg>
      <pc:sldChg chg="addSp delSp modSp mod modClrScheme chgLayout">
        <pc:chgData name="Espinosa, Megan (RPAG)" userId="8364dfb1-18c9-4f60-90b2-f1ea25e291fb" providerId="ADAL" clId="{D1075943-F10A-4920-8DA8-D7B3F4AA9279}" dt="2024-04-09T16:49:33.685" v="120" actId="700"/>
        <pc:sldMkLst>
          <pc:docMk/>
          <pc:sldMk cId="3131876171" sldId="559"/>
        </pc:sldMkLst>
        <pc:spChg chg="mod ord">
          <ac:chgData name="Espinosa, Megan (RPAG)" userId="8364dfb1-18c9-4f60-90b2-f1ea25e291fb" providerId="ADAL" clId="{D1075943-F10A-4920-8DA8-D7B3F4AA9279}" dt="2024-04-09T16:49:33.685" v="120" actId="700"/>
          <ac:spMkLst>
            <pc:docMk/>
            <pc:sldMk cId="3131876171" sldId="559"/>
            <ac:spMk id="3" creationId="{47B1C393-3444-6FD4-1C3E-88636A6C16F4}"/>
          </ac:spMkLst>
        </pc:spChg>
        <pc:spChg chg="del">
          <ac:chgData name="Espinosa, Megan (RPAG)" userId="8364dfb1-18c9-4f60-90b2-f1ea25e291fb" providerId="ADAL" clId="{D1075943-F10A-4920-8DA8-D7B3F4AA9279}" dt="2024-04-09T16:49:27.837" v="119" actId="12084"/>
          <ac:spMkLst>
            <pc:docMk/>
            <pc:sldMk cId="3131876171" sldId="559"/>
            <ac:spMk id="4" creationId="{C4A4C1FE-3D97-5D0F-34FE-C6433C9E1A7C}"/>
          </ac:spMkLst>
        </pc:spChg>
        <pc:spChg chg="mod ord">
          <ac:chgData name="Espinosa, Megan (RPAG)" userId="8364dfb1-18c9-4f60-90b2-f1ea25e291fb" providerId="ADAL" clId="{D1075943-F10A-4920-8DA8-D7B3F4AA9279}" dt="2024-04-09T16:49:33.685" v="120" actId="700"/>
          <ac:spMkLst>
            <pc:docMk/>
            <pc:sldMk cId="3131876171" sldId="559"/>
            <ac:spMk id="5" creationId="{729B3D24-744E-AC3A-CCC5-59B04EE77499}"/>
          </ac:spMkLst>
        </pc:spChg>
        <pc:graphicFrameChg chg="add mod ord">
          <ac:chgData name="Espinosa, Megan (RPAG)" userId="8364dfb1-18c9-4f60-90b2-f1ea25e291fb" providerId="ADAL" clId="{D1075943-F10A-4920-8DA8-D7B3F4AA9279}" dt="2024-04-09T16:49:33.685" v="120" actId="700"/>
          <ac:graphicFrameMkLst>
            <pc:docMk/>
            <pc:sldMk cId="3131876171" sldId="559"/>
            <ac:graphicFrameMk id="2" creationId="{0A24EDA5-12AC-7AF6-EFAC-17E85B8C646C}"/>
          </ac:graphicFrameMkLst>
        </pc:graphicFrameChg>
      </pc:sldChg>
      <pc:sldChg chg="addSp delSp modSp mod modClrScheme chgLayout">
        <pc:chgData name="Espinosa, Megan (RPAG)" userId="8364dfb1-18c9-4f60-90b2-f1ea25e291fb" providerId="ADAL" clId="{D1075943-F10A-4920-8DA8-D7B3F4AA9279}" dt="2024-04-09T16:53:11.782" v="154" actId="12100"/>
        <pc:sldMkLst>
          <pc:docMk/>
          <pc:sldMk cId="3869263737" sldId="560"/>
        </pc:sldMkLst>
        <pc:spChg chg="mod ord">
          <ac:chgData name="Espinosa, Megan (RPAG)" userId="8364dfb1-18c9-4f60-90b2-f1ea25e291fb" providerId="ADAL" clId="{D1075943-F10A-4920-8DA8-D7B3F4AA9279}" dt="2024-04-09T16:52:40.548" v="149" actId="700"/>
          <ac:spMkLst>
            <pc:docMk/>
            <pc:sldMk cId="3869263737" sldId="560"/>
            <ac:spMk id="3" creationId="{69F1B647-2422-6AFC-F8DB-482FD099FBCE}"/>
          </ac:spMkLst>
        </pc:spChg>
        <pc:spChg chg="del mod">
          <ac:chgData name="Espinosa, Megan (RPAG)" userId="8364dfb1-18c9-4f60-90b2-f1ea25e291fb" providerId="ADAL" clId="{D1075943-F10A-4920-8DA8-D7B3F4AA9279}" dt="2024-04-09T16:52:33.608" v="147" actId="12084"/>
          <ac:spMkLst>
            <pc:docMk/>
            <pc:sldMk cId="3869263737" sldId="560"/>
            <ac:spMk id="4" creationId="{4749288B-EA2D-A2B4-2EAD-2E2C6B331C4D}"/>
          </ac:spMkLst>
        </pc:spChg>
        <pc:spChg chg="mod ord">
          <ac:chgData name="Espinosa, Megan (RPAG)" userId="8364dfb1-18c9-4f60-90b2-f1ea25e291fb" providerId="ADAL" clId="{D1075943-F10A-4920-8DA8-D7B3F4AA9279}" dt="2024-04-09T16:52:40.548" v="149" actId="700"/>
          <ac:spMkLst>
            <pc:docMk/>
            <pc:sldMk cId="3869263737" sldId="560"/>
            <ac:spMk id="5" creationId="{7A3D40B1-6703-DAF4-8AEB-80362AC4EE20}"/>
          </ac:spMkLst>
        </pc:spChg>
        <pc:graphicFrameChg chg="add mod ord">
          <ac:chgData name="Espinosa, Megan (RPAG)" userId="8364dfb1-18c9-4f60-90b2-f1ea25e291fb" providerId="ADAL" clId="{D1075943-F10A-4920-8DA8-D7B3F4AA9279}" dt="2024-04-09T16:53:11.782" v="154" actId="12100"/>
          <ac:graphicFrameMkLst>
            <pc:docMk/>
            <pc:sldMk cId="3869263737" sldId="560"/>
            <ac:graphicFrameMk id="2" creationId="{B53161E0-AE16-1F22-2C07-E0AF42517072}"/>
          </ac:graphicFrameMkLst>
        </pc:graphicFrameChg>
      </pc:sldChg>
      <pc:sldChg chg="addSp delSp modSp mod modClrScheme chgLayout">
        <pc:chgData name="Espinosa, Megan (RPAG)" userId="8364dfb1-18c9-4f60-90b2-f1ea25e291fb" providerId="ADAL" clId="{D1075943-F10A-4920-8DA8-D7B3F4AA9279}" dt="2024-04-09T16:53:03.973" v="153" actId="12100"/>
        <pc:sldMkLst>
          <pc:docMk/>
          <pc:sldMk cId="1541836191" sldId="561"/>
        </pc:sldMkLst>
        <pc:spChg chg="mod ord">
          <ac:chgData name="Espinosa, Megan (RPAG)" userId="8364dfb1-18c9-4f60-90b2-f1ea25e291fb" providerId="ADAL" clId="{D1075943-F10A-4920-8DA8-D7B3F4AA9279}" dt="2024-04-09T16:52:52.447" v="151" actId="700"/>
          <ac:spMkLst>
            <pc:docMk/>
            <pc:sldMk cId="1541836191" sldId="561"/>
            <ac:spMk id="3" creationId="{69F1B647-2422-6AFC-F8DB-482FD099FBCE}"/>
          </ac:spMkLst>
        </pc:spChg>
        <pc:spChg chg="del">
          <ac:chgData name="Espinosa, Megan (RPAG)" userId="8364dfb1-18c9-4f60-90b2-f1ea25e291fb" providerId="ADAL" clId="{D1075943-F10A-4920-8DA8-D7B3F4AA9279}" dt="2024-04-09T16:52:47.198" v="150" actId="12084"/>
          <ac:spMkLst>
            <pc:docMk/>
            <pc:sldMk cId="1541836191" sldId="561"/>
            <ac:spMk id="4" creationId="{4749288B-EA2D-A2B4-2EAD-2E2C6B331C4D}"/>
          </ac:spMkLst>
        </pc:spChg>
        <pc:spChg chg="mod ord">
          <ac:chgData name="Espinosa, Megan (RPAG)" userId="8364dfb1-18c9-4f60-90b2-f1ea25e291fb" providerId="ADAL" clId="{D1075943-F10A-4920-8DA8-D7B3F4AA9279}" dt="2024-04-09T16:52:52.447" v="151" actId="700"/>
          <ac:spMkLst>
            <pc:docMk/>
            <pc:sldMk cId="1541836191" sldId="561"/>
            <ac:spMk id="5" creationId="{7A3D40B1-6703-DAF4-8AEB-80362AC4EE20}"/>
          </ac:spMkLst>
        </pc:spChg>
        <pc:graphicFrameChg chg="add mod ord">
          <ac:chgData name="Espinosa, Megan (RPAG)" userId="8364dfb1-18c9-4f60-90b2-f1ea25e291fb" providerId="ADAL" clId="{D1075943-F10A-4920-8DA8-D7B3F4AA9279}" dt="2024-04-09T16:53:03.973" v="153" actId="12100"/>
          <ac:graphicFrameMkLst>
            <pc:docMk/>
            <pc:sldMk cId="1541836191" sldId="561"/>
            <ac:graphicFrameMk id="2" creationId="{FE16038F-12EF-EEDA-D4EE-B7E5179BCE8E}"/>
          </ac:graphicFrameMkLst>
        </pc:graphicFrameChg>
      </pc:sldChg>
      <pc:sldChg chg="addSp delSp modSp mod modClrScheme chgLayout">
        <pc:chgData name="Espinosa, Megan (RPAG)" userId="8364dfb1-18c9-4f60-90b2-f1ea25e291fb" providerId="ADAL" clId="{D1075943-F10A-4920-8DA8-D7B3F4AA9279}" dt="2024-04-09T16:54:03.787" v="207"/>
        <pc:sldMkLst>
          <pc:docMk/>
          <pc:sldMk cId="2300953651" sldId="562"/>
        </pc:sldMkLst>
        <pc:spChg chg="mod ord">
          <ac:chgData name="Espinosa, Megan (RPAG)" userId="8364dfb1-18c9-4f60-90b2-f1ea25e291fb" providerId="ADAL" clId="{D1075943-F10A-4920-8DA8-D7B3F4AA9279}" dt="2024-04-09T16:53:20.190" v="155" actId="700"/>
          <ac:spMkLst>
            <pc:docMk/>
            <pc:sldMk cId="2300953651" sldId="562"/>
            <ac:spMk id="3" creationId="{9D477664-41BA-8565-97C2-1F755F65D34E}"/>
          </ac:spMkLst>
        </pc:spChg>
        <pc:spChg chg="del mod ord">
          <ac:chgData name="Espinosa, Megan (RPAG)" userId="8364dfb1-18c9-4f60-90b2-f1ea25e291fb" providerId="ADAL" clId="{D1075943-F10A-4920-8DA8-D7B3F4AA9279}" dt="2024-04-09T16:53:27.618" v="156" actId="12084"/>
          <ac:spMkLst>
            <pc:docMk/>
            <pc:sldMk cId="2300953651" sldId="562"/>
            <ac:spMk id="4" creationId="{F92CEA87-2E3E-A403-52C7-07500A0ED2FF}"/>
          </ac:spMkLst>
        </pc:spChg>
        <pc:spChg chg="mod ord">
          <ac:chgData name="Espinosa, Megan (RPAG)" userId="8364dfb1-18c9-4f60-90b2-f1ea25e291fb" providerId="ADAL" clId="{D1075943-F10A-4920-8DA8-D7B3F4AA9279}" dt="2024-04-09T16:53:20.190" v="155" actId="700"/>
          <ac:spMkLst>
            <pc:docMk/>
            <pc:sldMk cId="2300953651" sldId="562"/>
            <ac:spMk id="5" creationId="{A11E7434-02F0-1AE7-6026-08C0635D387D}"/>
          </ac:spMkLst>
        </pc:spChg>
        <pc:graphicFrameChg chg="add mod modGraphic">
          <ac:chgData name="Espinosa, Megan (RPAG)" userId="8364dfb1-18c9-4f60-90b2-f1ea25e291fb" providerId="ADAL" clId="{D1075943-F10A-4920-8DA8-D7B3F4AA9279}" dt="2024-04-09T16:54:03.787" v="207"/>
          <ac:graphicFrameMkLst>
            <pc:docMk/>
            <pc:sldMk cId="2300953651" sldId="562"/>
            <ac:graphicFrameMk id="2" creationId="{94D69A48-B6F8-2599-FCD5-3F17F0C2AF2E}"/>
          </ac:graphicFrameMkLst>
        </pc:graphicFrameChg>
      </pc:sldChg>
      <pc:sldChg chg="addSp delSp modSp mod modClrScheme chgLayout">
        <pc:chgData name="Espinosa, Megan (RPAG)" userId="8364dfb1-18c9-4f60-90b2-f1ea25e291fb" providerId="ADAL" clId="{D1075943-F10A-4920-8DA8-D7B3F4AA9279}" dt="2024-04-09T16:54:34.642" v="210" actId="700"/>
        <pc:sldMkLst>
          <pc:docMk/>
          <pc:sldMk cId="699188397" sldId="563"/>
        </pc:sldMkLst>
        <pc:spChg chg="mod ord">
          <ac:chgData name="Espinosa, Megan (RPAG)" userId="8364dfb1-18c9-4f60-90b2-f1ea25e291fb" providerId="ADAL" clId="{D1075943-F10A-4920-8DA8-D7B3F4AA9279}" dt="2024-04-09T16:54:34.642" v="210" actId="700"/>
          <ac:spMkLst>
            <pc:docMk/>
            <pc:sldMk cId="699188397" sldId="563"/>
            <ac:spMk id="3" creationId="{FB2432D6-85AE-B2F6-119C-CE3A2E08816E}"/>
          </ac:spMkLst>
        </pc:spChg>
        <pc:spChg chg="del">
          <ac:chgData name="Espinosa, Megan (RPAG)" userId="8364dfb1-18c9-4f60-90b2-f1ea25e291fb" providerId="ADAL" clId="{D1075943-F10A-4920-8DA8-D7B3F4AA9279}" dt="2024-04-09T16:54:17.224" v="208" actId="12084"/>
          <ac:spMkLst>
            <pc:docMk/>
            <pc:sldMk cId="699188397" sldId="563"/>
            <ac:spMk id="4" creationId="{03B63830-4BDE-3EA5-8D2C-B3F57DC5A5B8}"/>
          </ac:spMkLst>
        </pc:spChg>
        <pc:spChg chg="mod ord">
          <ac:chgData name="Espinosa, Megan (RPAG)" userId="8364dfb1-18c9-4f60-90b2-f1ea25e291fb" providerId="ADAL" clId="{D1075943-F10A-4920-8DA8-D7B3F4AA9279}" dt="2024-04-09T16:54:34.642" v="210" actId="700"/>
          <ac:spMkLst>
            <pc:docMk/>
            <pc:sldMk cId="699188397" sldId="563"/>
            <ac:spMk id="5" creationId="{0EE343B6-3FD5-CE9C-B4DD-5300A9DAA88A}"/>
          </ac:spMkLst>
        </pc:spChg>
        <pc:graphicFrameChg chg="add mod ord">
          <ac:chgData name="Espinosa, Megan (RPAG)" userId="8364dfb1-18c9-4f60-90b2-f1ea25e291fb" providerId="ADAL" clId="{D1075943-F10A-4920-8DA8-D7B3F4AA9279}" dt="2024-04-09T16:54:34.642" v="210" actId="700"/>
          <ac:graphicFrameMkLst>
            <pc:docMk/>
            <pc:sldMk cId="699188397" sldId="563"/>
            <ac:graphicFrameMk id="2" creationId="{18D56C9E-DE98-2D07-59A5-15B7D4D87805}"/>
          </ac:graphicFrameMkLst>
        </pc:graphicFrameChg>
      </pc:sldChg>
      <pc:sldChg chg="addSp delSp modSp mod modClrScheme chgLayout">
        <pc:chgData name="Espinosa, Megan (RPAG)" userId="8364dfb1-18c9-4f60-90b2-f1ea25e291fb" providerId="ADAL" clId="{D1075943-F10A-4920-8DA8-D7B3F4AA9279}" dt="2024-04-09T16:55:11.790" v="215" actId="700"/>
        <pc:sldMkLst>
          <pc:docMk/>
          <pc:sldMk cId="2941062168" sldId="564"/>
        </pc:sldMkLst>
        <pc:spChg chg="mod ord">
          <ac:chgData name="Espinosa, Megan (RPAG)" userId="8364dfb1-18c9-4f60-90b2-f1ea25e291fb" providerId="ADAL" clId="{D1075943-F10A-4920-8DA8-D7B3F4AA9279}" dt="2024-04-09T16:55:11.790" v="215" actId="700"/>
          <ac:spMkLst>
            <pc:docMk/>
            <pc:sldMk cId="2941062168" sldId="564"/>
            <ac:spMk id="3" creationId="{DD5F00AF-B7CC-48EF-4A28-25492B11CD39}"/>
          </ac:spMkLst>
        </pc:spChg>
        <pc:spChg chg="del">
          <ac:chgData name="Espinosa, Megan (RPAG)" userId="8364dfb1-18c9-4f60-90b2-f1ea25e291fb" providerId="ADAL" clId="{D1075943-F10A-4920-8DA8-D7B3F4AA9279}" dt="2024-04-09T16:54:46.089" v="211" actId="12084"/>
          <ac:spMkLst>
            <pc:docMk/>
            <pc:sldMk cId="2941062168" sldId="564"/>
            <ac:spMk id="4" creationId="{293157F3-3DAA-9857-1795-E42A655CA38C}"/>
          </ac:spMkLst>
        </pc:spChg>
        <pc:spChg chg="mod ord">
          <ac:chgData name="Espinosa, Megan (RPAG)" userId="8364dfb1-18c9-4f60-90b2-f1ea25e291fb" providerId="ADAL" clId="{D1075943-F10A-4920-8DA8-D7B3F4AA9279}" dt="2024-04-09T16:55:11.790" v="215" actId="700"/>
          <ac:spMkLst>
            <pc:docMk/>
            <pc:sldMk cId="2941062168" sldId="564"/>
            <ac:spMk id="5" creationId="{E1F58342-AC8D-94DF-A14E-87DC7D03E133}"/>
          </ac:spMkLst>
        </pc:spChg>
        <pc:graphicFrameChg chg="add mod ord">
          <ac:chgData name="Espinosa, Megan (RPAG)" userId="8364dfb1-18c9-4f60-90b2-f1ea25e291fb" providerId="ADAL" clId="{D1075943-F10A-4920-8DA8-D7B3F4AA9279}" dt="2024-04-09T16:55:11.790" v="215" actId="700"/>
          <ac:graphicFrameMkLst>
            <pc:docMk/>
            <pc:sldMk cId="2941062168" sldId="564"/>
            <ac:graphicFrameMk id="2" creationId="{EFE96BAF-3D14-0666-A15C-1EA1F1670CEE}"/>
          </ac:graphicFrameMkLst>
        </pc:graphicFrameChg>
      </pc:sldChg>
      <pc:sldChg chg="addSp delSp modSp mod">
        <pc:chgData name="Espinosa, Megan (RPAG)" userId="8364dfb1-18c9-4f60-90b2-f1ea25e291fb" providerId="ADAL" clId="{D1075943-F10A-4920-8DA8-D7B3F4AA9279}" dt="2024-04-09T17:10:30.731" v="262" actId="12100"/>
        <pc:sldMkLst>
          <pc:docMk/>
          <pc:sldMk cId="1120366205" sldId="565"/>
        </pc:sldMkLst>
        <pc:spChg chg="del">
          <ac:chgData name="Espinosa, Megan (RPAG)" userId="8364dfb1-18c9-4f60-90b2-f1ea25e291fb" providerId="ADAL" clId="{D1075943-F10A-4920-8DA8-D7B3F4AA9279}" dt="2024-04-09T17:10:19.474" v="260" actId="12084"/>
          <ac:spMkLst>
            <pc:docMk/>
            <pc:sldMk cId="1120366205" sldId="565"/>
            <ac:spMk id="4" creationId="{293157F3-3DAA-9857-1795-E42A655CA38C}"/>
          </ac:spMkLst>
        </pc:spChg>
        <pc:graphicFrameChg chg="add mod">
          <ac:chgData name="Espinosa, Megan (RPAG)" userId="8364dfb1-18c9-4f60-90b2-f1ea25e291fb" providerId="ADAL" clId="{D1075943-F10A-4920-8DA8-D7B3F4AA9279}" dt="2024-04-09T17:10:30.731" v="262" actId="12100"/>
          <ac:graphicFrameMkLst>
            <pc:docMk/>
            <pc:sldMk cId="1120366205" sldId="565"/>
            <ac:graphicFrameMk id="2" creationId="{868E9FF2-9278-14DA-3A45-2B599ED58564}"/>
          </ac:graphicFrameMkLst>
        </pc:graphicFrameChg>
      </pc:sldChg>
      <pc:sldChg chg="addSp delSp modSp mod">
        <pc:chgData name="Espinosa, Megan (RPAG)" userId="8364dfb1-18c9-4f60-90b2-f1ea25e291fb" providerId="ADAL" clId="{D1075943-F10A-4920-8DA8-D7B3F4AA9279}" dt="2024-04-09T17:11:38.765" v="269" actId="12100"/>
        <pc:sldMkLst>
          <pc:docMk/>
          <pc:sldMk cId="2806913" sldId="566"/>
        </pc:sldMkLst>
        <pc:spChg chg="del mod">
          <ac:chgData name="Espinosa, Megan (RPAG)" userId="8364dfb1-18c9-4f60-90b2-f1ea25e291fb" providerId="ADAL" clId="{D1075943-F10A-4920-8DA8-D7B3F4AA9279}" dt="2024-04-09T17:11:11.967" v="267" actId="12084"/>
          <ac:spMkLst>
            <pc:docMk/>
            <pc:sldMk cId="2806913" sldId="566"/>
            <ac:spMk id="4" creationId="{293157F3-3DAA-9857-1795-E42A655CA38C}"/>
          </ac:spMkLst>
        </pc:spChg>
        <pc:graphicFrameChg chg="add mod">
          <ac:chgData name="Espinosa, Megan (RPAG)" userId="8364dfb1-18c9-4f60-90b2-f1ea25e291fb" providerId="ADAL" clId="{D1075943-F10A-4920-8DA8-D7B3F4AA9279}" dt="2024-04-09T17:11:38.765" v="269" actId="12100"/>
          <ac:graphicFrameMkLst>
            <pc:docMk/>
            <pc:sldMk cId="2806913" sldId="566"/>
            <ac:graphicFrameMk id="2" creationId="{62C8667E-2EF0-CC63-C8F2-869A59FB7137}"/>
          </ac:graphicFrameMkLst>
        </pc:graphicFrameChg>
      </pc:sldChg>
      <pc:sldChg chg="addSp delSp modSp mod">
        <pc:chgData name="Espinosa, Megan (RPAG)" userId="8364dfb1-18c9-4f60-90b2-f1ea25e291fb" providerId="ADAL" clId="{D1075943-F10A-4920-8DA8-D7B3F4AA9279}" dt="2024-04-09T17:12:46.118" v="281" actId="207"/>
        <pc:sldMkLst>
          <pc:docMk/>
          <pc:sldMk cId="1588402583" sldId="567"/>
        </pc:sldMkLst>
        <pc:spChg chg="del">
          <ac:chgData name="Espinosa, Megan (RPAG)" userId="8364dfb1-18c9-4f60-90b2-f1ea25e291fb" providerId="ADAL" clId="{D1075943-F10A-4920-8DA8-D7B3F4AA9279}" dt="2024-04-09T17:12:17.834" v="270" actId="12084"/>
          <ac:spMkLst>
            <pc:docMk/>
            <pc:sldMk cId="1588402583" sldId="567"/>
            <ac:spMk id="4" creationId="{F9CFF9EE-3A41-ACB5-900E-3A25E10D783F}"/>
          </ac:spMkLst>
        </pc:spChg>
        <pc:graphicFrameChg chg="add mod modGraphic">
          <ac:chgData name="Espinosa, Megan (RPAG)" userId="8364dfb1-18c9-4f60-90b2-f1ea25e291fb" providerId="ADAL" clId="{D1075943-F10A-4920-8DA8-D7B3F4AA9279}" dt="2024-04-09T17:12:46.118" v="281" actId="207"/>
          <ac:graphicFrameMkLst>
            <pc:docMk/>
            <pc:sldMk cId="1588402583" sldId="567"/>
            <ac:graphicFrameMk id="2" creationId="{850606F7-A11E-B009-508C-80E986E0E37C}"/>
          </ac:graphicFrameMkLst>
        </pc:graphicFrameChg>
      </pc:sldChg>
      <pc:sldChg chg="addSp delSp modSp">
        <pc:chgData name="Espinosa, Megan (RPAG)" userId="8364dfb1-18c9-4f60-90b2-f1ea25e291fb" providerId="ADAL" clId="{D1075943-F10A-4920-8DA8-D7B3F4AA9279}" dt="2024-04-09T17:19:38.102" v="283" actId="12100"/>
        <pc:sldMkLst>
          <pc:docMk/>
          <pc:sldMk cId="2737106871" sldId="568"/>
        </pc:sldMkLst>
        <pc:spChg chg="del">
          <ac:chgData name="Espinosa, Megan (RPAG)" userId="8364dfb1-18c9-4f60-90b2-f1ea25e291fb" providerId="ADAL" clId="{D1075943-F10A-4920-8DA8-D7B3F4AA9279}" dt="2024-04-09T17:19:23.129" v="282" actId="12084"/>
          <ac:spMkLst>
            <pc:docMk/>
            <pc:sldMk cId="2737106871" sldId="568"/>
            <ac:spMk id="4" creationId="{352D8243-F20A-84B5-FA3C-7E8B48888149}"/>
          </ac:spMkLst>
        </pc:spChg>
        <pc:graphicFrameChg chg="add mod">
          <ac:chgData name="Espinosa, Megan (RPAG)" userId="8364dfb1-18c9-4f60-90b2-f1ea25e291fb" providerId="ADAL" clId="{D1075943-F10A-4920-8DA8-D7B3F4AA9279}" dt="2024-04-09T17:19:38.102" v="283" actId="12100"/>
          <ac:graphicFrameMkLst>
            <pc:docMk/>
            <pc:sldMk cId="2737106871" sldId="568"/>
            <ac:graphicFrameMk id="2" creationId="{05A5B539-A0AE-14BA-EFF4-48D918CFD2BF}"/>
          </ac:graphicFrameMkLst>
        </pc:graphicFrameChg>
      </pc:sldChg>
      <pc:sldChg chg="addSp delSp modSp mod modClrScheme chgLayout">
        <pc:chgData name="Espinosa, Megan (RPAG)" userId="8364dfb1-18c9-4f60-90b2-f1ea25e291fb" providerId="ADAL" clId="{D1075943-F10A-4920-8DA8-D7B3F4AA9279}" dt="2024-04-09T16:57:36.436" v="233" actId="700"/>
        <pc:sldMkLst>
          <pc:docMk/>
          <pc:sldMk cId="889553749" sldId="569"/>
        </pc:sldMkLst>
        <pc:spChg chg="mod ord">
          <ac:chgData name="Espinosa, Megan (RPAG)" userId="8364dfb1-18c9-4f60-90b2-f1ea25e291fb" providerId="ADAL" clId="{D1075943-F10A-4920-8DA8-D7B3F4AA9279}" dt="2024-04-09T16:57:36.436" v="233" actId="700"/>
          <ac:spMkLst>
            <pc:docMk/>
            <pc:sldMk cId="889553749" sldId="569"/>
            <ac:spMk id="3" creationId="{00E1DBCC-6614-3ECF-F826-35AC83709B0D}"/>
          </ac:spMkLst>
        </pc:spChg>
        <pc:spChg chg="del">
          <ac:chgData name="Espinosa, Megan (RPAG)" userId="8364dfb1-18c9-4f60-90b2-f1ea25e291fb" providerId="ADAL" clId="{D1075943-F10A-4920-8DA8-D7B3F4AA9279}" dt="2024-04-09T16:55:30.459" v="216" actId="12084"/>
          <ac:spMkLst>
            <pc:docMk/>
            <pc:sldMk cId="889553749" sldId="569"/>
            <ac:spMk id="4" creationId="{000399DF-1253-42E8-E5BF-595CFEF51D0A}"/>
          </ac:spMkLst>
        </pc:spChg>
        <pc:spChg chg="mod ord">
          <ac:chgData name="Espinosa, Megan (RPAG)" userId="8364dfb1-18c9-4f60-90b2-f1ea25e291fb" providerId="ADAL" clId="{D1075943-F10A-4920-8DA8-D7B3F4AA9279}" dt="2024-04-09T16:57:36.436" v="233" actId="700"/>
          <ac:spMkLst>
            <pc:docMk/>
            <pc:sldMk cId="889553749" sldId="569"/>
            <ac:spMk id="5" creationId="{8197B8F3-0ECF-CAF3-5742-32E8ED5C4B57}"/>
          </ac:spMkLst>
        </pc:spChg>
        <pc:graphicFrameChg chg="add mod ord modGraphic">
          <ac:chgData name="Espinosa, Megan (RPAG)" userId="8364dfb1-18c9-4f60-90b2-f1ea25e291fb" providerId="ADAL" clId="{D1075943-F10A-4920-8DA8-D7B3F4AA9279}" dt="2024-04-09T16:57:36.436" v="233" actId="700"/>
          <ac:graphicFrameMkLst>
            <pc:docMk/>
            <pc:sldMk cId="889553749" sldId="569"/>
            <ac:graphicFrameMk id="2" creationId="{A2254CB0-9676-64F4-00F1-B3EAE96E5A61}"/>
          </ac:graphicFrameMkLst>
        </pc:graphicFrameChg>
      </pc:sldChg>
      <pc:sldChg chg="addSp delSp modSp mod">
        <pc:chgData name="Espinosa, Megan (RPAG)" userId="8364dfb1-18c9-4f60-90b2-f1ea25e291fb" providerId="ADAL" clId="{D1075943-F10A-4920-8DA8-D7B3F4AA9279}" dt="2024-04-09T17:08:28.517" v="259" actId="14100"/>
        <pc:sldMkLst>
          <pc:docMk/>
          <pc:sldMk cId="1416527395" sldId="570"/>
        </pc:sldMkLst>
        <pc:spChg chg="del">
          <ac:chgData name="Espinosa, Megan (RPAG)" userId="8364dfb1-18c9-4f60-90b2-f1ea25e291fb" providerId="ADAL" clId="{D1075943-F10A-4920-8DA8-D7B3F4AA9279}" dt="2024-04-09T17:08:11.579" v="255" actId="12084"/>
          <ac:spMkLst>
            <pc:docMk/>
            <pc:sldMk cId="1416527395" sldId="570"/>
            <ac:spMk id="4" creationId="{000399DF-1253-42E8-E5BF-595CFEF51D0A}"/>
          </ac:spMkLst>
        </pc:spChg>
        <pc:graphicFrameChg chg="add mod modGraphic">
          <ac:chgData name="Espinosa, Megan (RPAG)" userId="8364dfb1-18c9-4f60-90b2-f1ea25e291fb" providerId="ADAL" clId="{D1075943-F10A-4920-8DA8-D7B3F4AA9279}" dt="2024-04-09T17:08:28.517" v="259" actId="14100"/>
          <ac:graphicFrameMkLst>
            <pc:docMk/>
            <pc:sldMk cId="1416527395" sldId="570"/>
            <ac:graphicFrameMk id="2" creationId="{453717BE-CE53-6838-4C80-19E871350499}"/>
          </ac:graphicFrameMkLst>
        </pc:graphicFrameChg>
      </pc:sldChg>
      <pc:sldChg chg="addSp delSp modSp mod chgLayout">
        <pc:chgData name="Espinosa, Megan (RPAG)" userId="8364dfb1-18c9-4f60-90b2-f1ea25e291fb" providerId="ADAL" clId="{D1075943-F10A-4920-8DA8-D7B3F4AA9279}" dt="2024-04-09T17:39:17.501" v="329" actId="1076"/>
        <pc:sldMkLst>
          <pc:docMk/>
          <pc:sldMk cId="701163910" sldId="573"/>
        </pc:sldMkLst>
        <pc:spChg chg="mod ord">
          <ac:chgData name="Espinosa, Megan (RPAG)" userId="8364dfb1-18c9-4f60-90b2-f1ea25e291fb" providerId="ADAL" clId="{D1075943-F10A-4920-8DA8-D7B3F4AA9279}" dt="2024-04-09T17:36:49.896" v="307" actId="700"/>
          <ac:spMkLst>
            <pc:docMk/>
            <pc:sldMk cId="701163910" sldId="573"/>
            <ac:spMk id="3" creationId="{12566F64-443A-CFE2-D374-3A562DCA10E6}"/>
          </ac:spMkLst>
        </pc:spChg>
        <pc:spChg chg="del">
          <ac:chgData name="Espinosa, Megan (RPAG)" userId="8364dfb1-18c9-4f60-90b2-f1ea25e291fb" providerId="ADAL" clId="{D1075943-F10A-4920-8DA8-D7B3F4AA9279}" dt="2024-04-09T17:31:57.676" v="298" actId="12084"/>
          <ac:spMkLst>
            <pc:docMk/>
            <pc:sldMk cId="701163910" sldId="573"/>
            <ac:spMk id="4" creationId="{9A356DDA-0DB4-5EEC-1FE6-1A287F9EB4FD}"/>
          </ac:spMkLst>
        </pc:spChg>
        <pc:spChg chg="mod ord">
          <ac:chgData name="Espinosa, Megan (RPAG)" userId="8364dfb1-18c9-4f60-90b2-f1ea25e291fb" providerId="ADAL" clId="{D1075943-F10A-4920-8DA8-D7B3F4AA9279}" dt="2024-04-09T17:36:49.896" v="307" actId="700"/>
          <ac:spMkLst>
            <pc:docMk/>
            <pc:sldMk cId="701163910" sldId="573"/>
            <ac:spMk id="5" creationId="{04643FA5-1E73-6F9C-50A1-82D380445A1C}"/>
          </ac:spMkLst>
        </pc:spChg>
        <pc:spChg chg="mod topLvl">
          <ac:chgData name="Espinosa, Megan (RPAG)" userId="8364dfb1-18c9-4f60-90b2-f1ea25e291fb" providerId="ADAL" clId="{D1075943-F10A-4920-8DA8-D7B3F4AA9279}" dt="2024-04-09T17:39:17.501" v="329" actId="1076"/>
          <ac:spMkLst>
            <pc:docMk/>
            <pc:sldMk cId="701163910" sldId="573"/>
            <ac:spMk id="7" creationId="{6C00DD06-0A94-5FEC-4860-B2D0ADCB3E3E}"/>
          </ac:spMkLst>
        </pc:spChg>
        <pc:spChg chg="mod topLvl">
          <ac:chgData name="Espinosa, Megan (RPAG)" userId="8364dfb1-18c9-4f60-90b2-f1ea25e291fb" providerId="ADAL" clId="{D1075943-F10A-4920-8DA8-D7B3F4AA9279}" dt="2024-04-09T17:37:31.493" v="315" actId="164"/>
          <ac:spMkLst>
            <pc:docMk/>
            <pc:sldMk cId="701163910" sldId="573"/>
            <ac:spMk id="8" creationId="{E35C73C2-787A-FB44-D7A5-37199F6742C2}"/>
          </ac:spMkLst>
        </pc:spChg>
        <pc:spChg chg="mod topLvl">
          <ac:chgData name="Espinosa, Megan (RPAG)" userId="8364dfb1-18c9-4f60-90b2-f1ea25e291fb" providerId="ADAL" clId="{D1075943-F10A-4920-8DA8-D7B3F4AA9279}" dt="2024-04-09T17:37:31.493" v="315" actId="164"/>
          <ac:spMkLst>
            <pc:docMk/>
            <pc:sldMk cId="701163910" sldId="573"/>
            <ac:spMk id="9" creationId="{D1237BB3-55B5-56FC-51F5-FDD2B62E9D1B}"/>
          </ac:spMkLst>
        </pc:spChg>
        <pc:spChg chg="mod topLvl">
          <ac:chgData name="Espinosa, Megan (RPAG)" userId="8364dfb1-18c9-4f60-90b2-f1ea25e291fb" providerId="ADAL" clId="{D1075943-F10A-4920-8DA8-D7B3F4AA9279}" dt="2024-04-09T17:37:31.493" v="315" actId="164"/>
          <ac:spMkLst>
            <pc:docMk/>
            <pc:sldMk cId="701163910" sldId="573"/>
            <ac:spMk id="10" creationId="{5178808E-0D77-6706-F230-5F70CB2FBBA3}"/>
          </ac:spMkLst>
        </pc:spChg>
        <pc:spChg chg="mod topLvl">
          <ac:chgData name="Espinosa, Megan (RPAG)" userId="8364dfb1-18c9-4f60-90b2-f1ea25e291fb" providerId="ADAL" clId="{D1075943-F10A-4920-8DA8-D7B3F4AA9279}" dt="2024-04-09T17:37:31.493" v="315" actId="164"/>
          <ac:spMkLst>
            <pc:docMk/>
            <pc:sldMk cId="701163910" sldId="573"/>
            <ac:spMk id="11" creationId="{CDFB898B-A635-EDB7-C378-F624060633F6}"/>
          </ac:spMkLst>
        </pc:spChg>
        <pc:spChg chg="mod topLvl">
          <ac:chgData name="Espinosa, Megan (RPAG)" userId="8364dfb1-18c9-4f60-90b2-f1ea25e291fb" providerId="ADAL" clId="{D1075943-F10A-4920-8DA8-D7B3F4AA9279}" dt="2024-04-09T17:37:31.493" v="315" actId="164"/>
          <ac:spMkLst>
            <pc:docMk/>
            <pc:sldMk cId="701163910" sldId="573"/>
            <ac:spMk id="12" creationId="{B08B8F25-24C7-AB59-01DE-7000B90E669E}"/>
          </ac:spMkLst>
        </pc:spChg>
        <pc:spChg chg="mod topLvl">
          <ac:chgData name="Espinosa, Megan (RPAG)" userId="8364dfb1-18c9-4f60-90b2-f1ea25e291fb" providerId="ADAL" clId="{D1075943-F10A-4920-8DA8-D7B3F4AA9279}" dt="2024-04-09T17:37:31.493" v="315" actId="164"/>
          <ac:spMkLst>
            <pc:docMk/>
            <pc:sldMk cId="701163910" sldId="573"/>
            <ac:spMk id="13" creationId="{0475FB77-722B-BD5A-BC2A-BCB93FD3179E}"/>
          </ac:spMkLst>
        </pc:spChg>
        <pc:spChg chg="mod topLvl">
          <ac:chgData name="Espinosa, Megan (RPAG)" userId="8364dfb1-18c9-4f60-90b2-f1ea25e291fb" providerId="ADAL" clId="{D1075943-F10A-4920-8DA8-D7B3F4AA9279}" dt="2024-04-09T17:37:31.493" v="315" actId="164"/>
          <ac:spMkLst>
            <pc:docMk/>
            <pc:sldMk cId="701163910" sldId="573"/>
            <ac:spMk id="14" creationId="{9F73EBBF-90CD-B407-2B74-5F2728D8A141}"/>
          </ac:spMkLst>
        </pc:spChg>
        <pc:spChg chg="mod topLvl">
          <ac:chgData name="Espinosa, Megan (RPAG)" userId="8364dfb1-18c9-4f60-90b2-f1ea25e291fb" providerId="ADAL" clId="{D1075943-F10A-4920-8DA8-D7B3F4AA9279}" dt="2024-04-09T17:38:20.634" v="326" actId="403"/>
          <ac:spMkLst>
            <pc:docMk/>
            <pc:sldMk cId="701163910" sldId="573"/>
            <ac:spMk id="15" creationId="{F55A1777-E063-6503-70EC-9332F618781F}"/>
          </ac:spMkLst>
        </pc:spChg>
        <pc:spChg chg="mod topLvl">
          <ac:chgData name="Espinosa, Megan (RPAG)" userId="8364dfb1-18c9-4f60-90b2-f1ea25e291fb" providerId="ADAL" clId="{D1075943-F10A-4920-8DA8-D7B3F4AA9279}" dt="2024-04-09T17:37:35.747" v="316" actId="164"/>
          <ac:spMkLst>
            <pc:docMk/>
            <pc:sldMk cId="701163910" sldId="573"/>
            <ac:spMk id="16" creationId="{166F7840-BAA3-D34C-AF21-DFE992B2070F}"/>
          </ac:spMkLst>
        </pc:spChg>
        <pc:spChg chg="mod topLvl">
          <ac:chgData name="Espinosa, Megan (RPAG)" userId="8364dfb1-18c9-4f60-90b2-f1ea25e291fb" providerId="ADAL" clId="{D1075943-F10A-4920-8DA8-D7B3F4AA9279}" dt="2024-04-09T17:37:35.747" v="316" actId="164"/>
          <ac:spMkLst>
            <pc:docMk/>
            <pc:sldMk cId="701163910" sldId="573"/>
            <ac:spMk id="17" creationId="{9EC67FEF-A618-470D-B3C0-BBE597BBE639}"/>
          </ac:spMkLst>
        </pc:spChg>
        <pc:spChg chg="mod topLvl">
          <ac:chgData name="Espinosa, Megan (RPAG)" userId="8364dfb1-18c9-4f60-90b2-f1ea25e291fb" providerId="ADAL" clId="{D1075943-F10A-4920-8DA8-D7B3F4AA9279}" dt="2024-04-09T17:37:35.747" v="316" actId="164"/>
          <ac:spMkLst>
            <pc:docMk/>
            <pc:sldMk cId="701163910" sldId="573"/>
            <ac:spMk id="18" creationId="{F75A5EE8-6609-D4A3-3FEA-BF0ECC701EA2}"/>
          </ac:spMkLst>
        </pc:spChg>
        <pc:spChg chg="mod topLvl">
          <ac:chgData name="Espinosa, Megan (RPAG)" userId="8364dfb1-18c9-4f60-90b2-f1ea25e291fb" providerId="ADAL" clId="{D1075943-F10A-4920-8DA8-D7B3F4AA9279}" dt="2024-04-09T17:37:35.747" v="316" actId="164"/>
          <ac:spMkLst>
            <pc:docMk/>
            <pc:sldMk cId="701163910" sldId="573"/>
            <ac:spMk id="19" creationId="{89E1FE6B-A3D7-C0C5-60F5-31E935F49768}"/>
          </ac:spMkLst>
        </pc:spChg>
        <pc:spChg chg="mod topLvl">
          <ac:chgData name="Espinosa, Megan (RPAG)" userId="8364dfb1-18c9-4f60-90b2-f1ea25e291fb" providerId="ADAL" clId="{D1075943-F10A-4920-8DA8-D7B3F4AA9279}" dt="2024-04-09T17:37:35.747" v="316" actId="164"/>
          <ac:spMkLst>
            <pc:docMk/>
            <pc:sldMk cId="701163910" sldId="573"/>
            <ac:spMk id="20" creationId="{3C9805B7-DD27-A38F-0424-26FA3BF1187B}"/>
          </ac:spMkLst>
        </pc:spChg>
        <pc:spChg chg="mod topLvl">
          <ac:chgData name="Espinosa, Megan (RPAG)" userId="8364dfb1-18c9-4f60-90b2-f1ea25e291fb" providerId="ADAL" clId="{D1075943-F10A-4920-8DA8-D7B3F4AA9279}" dt="2024-04-09T17:37:35.747" v="316" actId="164"/>
          <ac:spMkLst>
            <pc:docMk/>
            <pc:sldMk cId="701163910" sldId="573"/>
            <ac:spMk id="21" creationId="{1455B413-813F-FB57-C7C7-A898664617A8}"/>
          </ac:spMkLst>
        </pc:spChg>
        <pc:spChg chg="mod topLvl">
          <ac:chgData name="Espinosa, Megan (RPAG)" userId="8364dfb1-18c9-4f60-90b2-f1ea25e291fb" providerId="ADAL" clId="{D1075943-F10A-4920-8DA8-D7B3F4AA9279}" dt="2024-04-09T17:37:35.747" v="316" actId="164"/>
          <ac:spMkLst>
            <pc:docMk/>
            <pc:sldMk cId="701163910" sldId="573"/>
            <ac:spMk id="22" creationId="{34F71E84-E6B2-F235-A4B4-C498F075957B}"/>
          </ac:spMkLst>
        </pc:spChg>
        <pc:grpChg chg="del mod">
          <ac:chgData name="Espinosa, Megan (RPAG)" userId="8364dfb1-18c9-4f60-90b2-f1ea25e291fb" providerId="ADAL" clId="{D1075943-F10A-4920-8DA8-D7B3F4AA9279}" dt="2024-04-09T17:37:14.395" v="312" actId="165"/>
          <ac:grpSpMkLst>
            <pc:docMk/>
            <pc:sldMk cId="701163910" sldId="573"/>
            <ac:grpSpMk id="6" creationId="{412216DA-CE8E-DB6A-D134-C9FFB88D1A46}"/>
          </ac:grpSpMkLst>
        </pc:grpChg>
        <pc:grpChg chg="add mod">
          <ac:chgData name="Espinosa, Megan (RPAG)" userId="8364dfb1-18c9-4f60-90b2-f1ea25e291fb" providerId="ADAL" clId="{D1075943-F10A-4920-8DA8-D7B3F4AA9279}" dt="2024-04-09T17:37:26.575" v="314" actId="164"/>
          <ac:grpSpMkLst>
            <pc:docMk/>
            <pc:sldMk cId="701163910" sldId="573"/>
            <ac:grpSpMk id="23" creationId="{1FD2B8CF-F466-D303-14D3-530225BE2A79}"/>
          </ac:grpSpMkLst>
        </pc:grpChg>
        <pc:grpChg chg="add mod">
          <ac:chgData name="Espinosa, Megan (RPAG)" userId="8364dfb1-18c9-4f60-90b2-f1ea25e291fb" providerId="ADAL" clId="{D1075943-F10A-4920-8DA8-D7B3F4AA9279}" dt="2024-04-09T17:39:17.501" v="329" actId="1076"/>
          <ac:grpSpMkLst>
            <pc:docMk/>
            <pc:sldMk cId="701163910" sldId="573"/>
            <ac:grpSpMk id="24" creationId="{69D8E6FF-1777-D85B-F231-B31CA146AF8B}"/>
          </ac:grpSpMkLst>
        </pc:grpChg>
        <pc:grpChg chg="add mod">
          <ac:chgData name="Espinosa, Megan (RPAG)" userId="8364dfb1-18c9-4f60-90b2-f1ea25e291fb" providerId="ADAL" clId="{D1075943-F10A-4920-8DA8-D7B3F4AA9279}" dt="2024-04-09T17:38:45.869" v="328" actId="14100"/>
          <ac:grpSpMkLst>
            <pc:docMk/>
            <pc:sldMk cId="701163910" sldId="573"/>
            <ac:grpSpMk id="25" creationId="{89F1F291-904C-363E-EF45-366DFF12E48A}"/>
          </ac:grpSpMkLst>
        </pc:grpChg>
        <pc:graphicFrameChg chg="add del mod ord modGraphic">
          <ac:chgData name="Espinosa, Megan (RPAG)" userId="8364dfb1-18c9-4f60-90b2-f1ea25e291fb" providerId="ADAL" clId="{D1075943-F10A-4920-8DA8-D7B3F4AA9279}" dt="2024-04-09T17:37:10.976" v="311" actId="18245"/>
          <ac:graphicFrameMkLst>
            <pc:docMk/>
            <pc:sldMk cId="701163910" sldId="573"/>
            <ac:graphicFrameMk id="2" creationId="{D6C81C7E-6C38-B6B0-C75C-3E3B17D0CD90}"/>
          </ac:graphicFrameMkLst>
        </pc:graphicFrameChg>
      </pc:sldChg>
      <pc:sldChg chg="modNotesTx">
        <pc:chgData name="Espinosa, Megan (RPAG)" userId="8364dfb1-18c9-4f60-90b2-f1ea25e291fb" providerId="ADAL" clId="{D1075943-F10A-4920-8DA8-D7B3F4AA9279}" dt="2024-04-09T18:19:05.264" v="350" actId="20577"/>
        <pc:sldMkLst>
          <pc:docMk/>
          <pc:sldMk cId="1318615356" sldId="574"/>
        </pc:sldMkLst>
      </pc:sldChg>
      <pc:sldChg chg="modSp new mod">
        <pc:chgData name="Espinosa, Megan (RPAG)" userId="8364dfb1-18c9-4f60-90b2-f1ea25e291fb" providerId="ADAL" clId="{D1075943-F10A-4920-8DA8-D7B3F4AA9279}" dt="2024-04-09T18:32:44.825" v="387" actId="404"/>
        <pc:sldMkLst>
          <pc:docMk/>
          <pc:sldMk cId="1477676639" sldId="576"/>
        </pc:sldMkLst>
        <pc:spChg chg="mod">
          <ac:chgData name="Espinosa, Megan (RPAG)" userId="8364dfb1-18c9-4f60-90b2-f1ea25e291fb" providerId="ADAL" clId="{D1075943-F10A-4920-8DA8-D7B3F4AA9279}" dt="2024-04-09T18:31:13.144" v="368" actId="20577"/>
          <ac:spMkLst>
            <pc:docMk/>
            <pc:sldMk cId="1477676639" sldId="576"/>
            <ac:spMk id="2" creationId="{04C47A0B-F7ED-7D7E-2779-95FA238F29C7}"/>
          </ac:spMkLst>
        </pc:spChg>
        <pc:spChg chg="mod">
          <ac:chgData name="Espinosa, Megan (RPAG)" userId="8364dfb1-18c9-4f60-90b2-f1ea25e291fb" providerId="ADAL" clId="{D1075943-F10A-4920-8DA8-D7B3F4AA9279}" dt="2024-04-09T18:32:44.825" v="387" actId="404"/>
          <ac:spMkLst>
            <pc:docMk/>
            <pc:sldMk cId="1477676639" sldId="576"/>
            <ac:spMk id="3" creationId="{1657C28E-C776-2467-5E82-E4D5F10EF86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51DEA-8B9E-4417-9DBA-21D89443D9F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2524D3F-0E3E-4E48-BDAA-324A49C99207}">
      <dgm:prSet custT="1"/>
      <dgm:spPr/>
      <dgm:t>
        <a:bodyPr/>
        <a:lstStyle/>
        <a:p>
          <a:pPr algn="l"/>
          <a:r>
            <a:rPr lang="en-US" sz="2400" dirty="0"/>
            <a:t>Department of Labor (DOL) and IRS enforcement update</a:t>
          </a:r>
        </a:p>
      </dgm:t>
    </dgm:pt>
    <dgm:pt modelId="{697068D9-00C3-40BD-897A-08CE993CF373}" type="parTrans" cxnId="{A77C6156-7F7E-44CA-8D04-6861C8AF490F}">
      <dgm:prSet/>
      <dgm:spPr/>
      <dgm:t>
        <a:bodyPr/>
        <a:lstStyle/>
        <a:p>
          <a:pPr algn="l"/>
          <a:endParaRPr lang="en-US" sz="1100"/>
        </a:p>
      </dgm:t>
    </dgm:pt>
    <dgm:pt modelId="{3E38C61C-A72E-451E-847A-BD45474A46A7}" type="sibTrans" cxnId="{A77C6156-7F7E-44CA-8D04-6861C8AF490F}">
      <dgm:prSet/>
      <dgm:spPr/>
      <dgm:t>
        <a:bodyPr/>
        <a:lstStyle/>
        <a:p>
          <a:pPr algn="l"/>
          <a:endParaRPr lang="en-US" sz="1100"/>
        </a:p>
      </dgm:t>
    </dgm:pt>
    <dgm:pt modelId="{11ADC8D9-76C3-454F-8D9B-23E4033E4CC1}">
      <dgm:prSet custT="1"/>
      <dgm:spPr/>
      <dgm:t>
        <a:bodyPr/>
        <a:lstStyle/>
        <a:p>
          <a:pPr algn="l"/>
          <a:r>
            <a:rPr lang="en-US" sz="2400"/>
            <a:t>Administration’s retirement-related initiatives</a:t>
          </a:r>
        </a:p>
      </dgm:t>
    </dgm:pt>
    <dgm:pt modelId="{32A32CEE-DC3D-44B3-8B00-6B2062EC0BB1}" type="parTrans" cxnId="{A557610B-D1C6-4AEF-B1E7-CC32887C00C6}">
      <dgm:prSet/>
      <dgm:spPr/>
      <dgm:t>
        <a:bodyPr/>
        <a:lstStyle/>
        <a:p>
          <a:pPr algn="l"/>
          <a:endParaRPr lang="en-US" sz="1100"/>
        </a:p>
      </dgm:t>
    </dgm:pt>
    <dgm:pt modelId="{E721D69E-6C57-4F97-847F-8A1D5442D2E1}" type="sibTrans" cxnId="{A557610B-D1C6-4AEF-B1E7-CC32887C00C6}">
      <dgm:prSet/>
      <dgm:spPr/>
      <dgm:t>
        <a:bodyPr/>
        <a:lstStyle/>
        <a:p>
          <a:pPr algn="l"/>
          <a:endParaRPr lang="en-US" sz="1100"/>
        </a:p>
      </dgm:t>
    </dgm:pt>
    <dgm:pt modelId="{FE009433-E988-452D-9202-4B283D1E5F31}">
      <dgm:prSet custT="1"/>
      <dgm:spPr/>
      <dgm:t>
        <a:bodyPr/>
        <a:lstStyle/>
        <a:p>
          <a:pPr algn="l"/>
          <a:r>
            <a:rPr lang="en-US" sz="2400"/>
            <a:t>Legislation related to retirement plans and tax reform</a:t>
          </a:r>
        </a:p>
      </dgm:t>
    </dgm:pt>
    <dgm:pt modelId="{0B1DED24-4008-4BDD-B452-297E78D970FD}" type="parTrans" cxnId="{A9A03F63-EA2B-4E9E-A15E-3277CA825655}">
      <dgm:prSet/>
      <dgm:spPr/>
      <dgm:t>
        <a:bodyPr/>
        <a:lstStyle/>
        <a:p>
          <a:pPr algn="l"/>
          <a:endParaRPr lang="en-US" sz="1100"/>
        </a:p>
      </dgm:t>
    </dgm:pt>
    <dgm:pt modelId="{AE4C38C8-9280-4E33-9DD5-10B40678EE44}" type="sibTrans" cxnId="{A9A03F63-EA2B-4E9E-A15E-3277CA825655}">
      <dgm:prSet/>
      <dgm:spPr/>
      <dgm:t>
        <a:bodyPr/>
        <a:lstStyle/>
        <a:p>
          <a:pPr algn="l"/>
          <a:endParaRPr lang="en-US" sz="1100"/>
        </a:p>
      </dgm:t>
    </dgm:pt>
    <dgm:pt modelId="{732082F6-2D2F-479F-A153-73B6FA9DFC8B}">
      <dgm:prSet custT="1"/>
      <dgm:spPr/>
      <dgm:t>
        <a:bodyPr/>
        <a:lstStyle/>
        <a:p>
          <a:pPr algn="l"/>
          <a:r>
            <a:rPr lang="en-US" sz="2400"/>
            <a:t>Industry hot topics</a:t>
          </a:r>
        </a:p>
      </dgm:t>
    </dgm:pt>
    <dgm:pt modelId="{6E595D0B-5BAE-441D-9590-2DCA8F053B41}" type="parTrans" cxnId="{B498B0CE-9F19-459B-B20C-CA31B4353DF2}">
      <dgm:prSet/>
      <dgm:spPr/>
      <dgm:t>
        <a:bodyPr/>
        <a:lstStyle/>
        <a:p>
          <a:pPr algn="l"/>
          <a:endParaRPr lang="en-US" sz="1100"/>
        </a:p>
      </dgm:t>
    </dgm:pt>
    <dgm:pt modelId="{1B2632D3-B756-4E70-8591-B875EF152998}" type="sibTrans" cxnId="{B498B0CE-9F19-459B-B20C-CA31B4353DF2}">
      <dgm:prSet/>
      <dgm:spPr/>
      <dgm:t>
        <a:bodyPr/>
        <a:lstStyle/>
        <a:p>
          <a:pPr algn="l"/>
          <a:endParaRPr lang="en-US" sz="1100"/>
        </a:p>
      </dgm:t>
    </dgm:pt>
    <dgm:pt modelId="{70FD01FD-32A7-4212-A0E8-D28BE51A1DD1}">
      <dgm:prSet custT="1"/>
      <dgm:spPr/>
      <dgm:t>
        <a:bodyPr/>
        <a:lstStyle/>
        <a:p>
          <a:pPr algn="l"/>
          <a:r>
            <a:rPr lang="en-US" sz="2400"/>
            <a:t>Conclusion</a:t>
          </a:r>
        </a:p>
      </dgm:t>
    </dgm:pt>
    <dgm:pt modelId="{70ED6C25-28F4-4C45-BAF7-F89A3B15B277}" type="parTrans" cxnId="{D626C674-87D2-463E-8017-55EAAD793B14}">
      <dgm:prSet/>
      <dgm:spPr/>
      <dgm:t>
        <a:bodyPr/>
        <a:lstStyle/>
        <a:p>
          <a:pPr algn="l"/>
          <a:endParaRPr lang="en-US" sz="1100"/>
        </a:p>
      </dgm:t>
    </dgm:pt>
    <dgm:pt modelId="{4C3A9938-D58E-4FB2-BC74-C68D1E1CCCE2}" type="sibTrans" cxnId="{D626C674-87D2-463E-8017-55EAAD793B14}">
      <dgm:prSet/>
      <dgm:spPr/>
      <dgm:t>
        <a:bodyPr/>
        <a:lstStyle/>
        <a:p>
          <a:pPr algn="l"/>
          <a:endParaRPr lang="en-US" sz="1100"/>
        </a:p>
      </dgm:t>
    </dgm:pt>
    <dgm:pt modelId="{6BAC9E00-CA80-427B-B5C4-5035176675CE}" type="pres">
      <dgm:prSet presAssocID="{F6351DEA-8B9E-4417-9DBA-21D89443D9FD}" presName="linear" presStyleCnt="0">
        <dgm:presLayoutVars>
          <dgm:animLvl val="lvl"/>
          <dgm:resizeHandles val="exact"/>
        </dgm:presLayoutVars>
      </dgm:prSet>
      <dgm:spPr/>
    </dgm:pt>
    <dgm:pt modelId="{141FA9E3-6392-4A91-BE6F-38B9D36D0E57}" type="pres">
      <dgm:prSet presAssocID="{12524D3F-0E3E-4E48-BDAA-324A49C99207}" presName="parentText" presStyleLbl="node1" presStyleIdx="0" presStyleCnt="5">
        <dgm:presLayoutVars>
          <dgm:chMax val="0"/>
          <dgm:bulletEnabled val="1"/>
        </dgm:presLayoutVars>
      </dgm:prSet>
      <dgm:spPr/>
    </dgm:pt>
    <dgm:pt modelId="{217163A8-C30E-4065-B162-CCE465BF8624}" type="pres">
      <dgm:prSet presAssocID="{3E38C61C-A72E-451E-847A-BD45474A46A7}" presName="spacer" presStyleCnt="0"/>
      <dgm:spPr/>
    </dgm:pt>
    <dgm:pt modelId="{47665978-2290-40FF-BC20-E78530B9B81D}" type="pres">
      <dgm:prSet presAssocID="{11ADC8D9-76C3-454F-8D9B-23E4033E4CC1}" presName="parentText" presStyleLbl="node1" presStyleIdx="1" presStyleCnt="5">
        <dgm:presLayoutVars>
          <dgm:chMax val="0"/>
          <dgm:bulletEnabled val="1"/>
        </dgm:presLayoutVars>
      </dgm:prSet>
      <dgm:spPr/>
    </dgm:pt>
    <dgm:pt modelId="{63DE9C9F-285E-4F7B-844D-7470181CE10C}" type="pres">
      <dgm:prSet presAssocID="{E721D69E-6C57-4F97-847F-8A1D5442D2E1}" presName="spacer" presStyleCnt="0"/>
      <dgm:spPr/>
    </dgm:pt>
    <dgm:pt modelId="{6C98B43F-7BFD-414B-81FD-008EC0187854}" type="pres">
      <dgm:prSet presAssocID="{FE009433-E988-452D-9202-4B283D1E5F31}" presName="parentText" presStyleLbl="node1" presStyleIdx="2" presStyleCnt="5">
        <dgm:presLayoutVars>
          <dgm:chMax val="0"/>
          <dgm:bulletEnabled val="1"/>
        </dgm:presLayoutVars>
      </dgm:prSet>
      <dgm:spPr/>
    </dgm:pt>
    <dgm:pt modelId="{AD2C7056-DB4B-4955-B4C5-738E83C657B7}" type="pres">
      <dgm:prSet presAssocID="{AE4C38C8-9280-4E33-9DD5-10B40678EE44}" presName="spacer" presStyleCnt="0"/>
      <dgm:spPr/>
    </dgm:pt>
    <dgm:pt modelId="{F2176FCF-3B46-4CFC-B908-764DC13ED016}" type="pres">
      <dgm:prSet presAssocID="{732082F6-2D2F-479F-A153-73B6FA9DFC8B}" presName="parentText" presStyleLbl="node1" presStyleIdx="3" presStyleCnt="5">
        <dgm:presLayoutVars>
          <dgm:chMax val="0"/>
          <dgm:bulletEnabled val="1"/>
        </dgm:presLayoutVars>
      </dgm:prSet>
      <dgm:spPr/>
    </dgm:pt>
    <dgm:pt modelId="{3BF51952-2147-4D0D-9543-256EC564EC87}" type="pres">
      <dgm:prSet presAssocID="{1B2632D3-B756-4E70-8591-B875EF152998}" presName="spacer" presStyleCnt="0"/>
      <dgm:spPr/>
    </dgm:pt>
    <dgm:pt modelId="{91D1B51B-8239-40E8-88C3-49D13FDDD11E}" type="pres">
      <dgm:prSet presAssocID="{70FD01FD-32A7-4212-A0E8-D28BE51A1DD1}" presName="parentText" presStyleLbl="node1" presStyleIdx="4" presStyleCnt="5">
        <dgm:presLayoutVars>
          <dgm:chMax val="0"/>
          <dgm:bulletEnabled val="1"/>
        </dgm:presLayoutVars>
      </dgm:prSet>
      <dgm:spPr/>
    </dgm:pt>
  </dgm:ptLst>
  <dgm:cxnLst>
    <dgm:cxn modelId="{A557610B-D1C6-4AEF-B1E7-CC32887C00C6}" srcId="{F6351DEA-8B9E-4417-9DBA-21D89443D9FD}" destId="{11ADC8D9-76C3-454F-8D9B-23E4033E4CC1}" srcOrd="1" destOrd="0" parTransId="{32A32CEE-DC3D-44B3-8B00-6B2062EC0BB1}" sibTransId="{E721D69E-6C57-4F97-847F-8A1D5442D2E1}"/>
    <dgm:cxn modelId="{EA034522-7123-4E38-9B83-D3C69C32FCD9}" type="presOf" srcId="{FE009433-E988-452D-9202-4B283D1E5F31}" destId="{6C98B43F-7BFD-414B-81FD-008EC0187854}" srcOrd="0" destOrd="0" presId="urn:microsoft.com/office/officeart/2005/8/layout/vList2"/>
    <dgm:cxn modelId="{F4854C42-2854-4373-BD7D-330433924D64}" type="presOf" srcId="{732082F6-2D2F-479F-A153-73B6FA9DFC8B}" destId="{F2176FCF-3B46-4CFC-B908-764DC13ED016}" srcOrd="0" destOrd="0" presId="urn:microsoft.com/office/officeart/2005/8/layout/vList2"/>
    <dgm:cxn modelId="{A9A03F63-EA2B-4E9E-A15E-3277CA825655}" srcId="{F6351DEA-8B9E-4417-9DBA-21D89443D9FD}" destId="{FE009433-E988-452D-9202-4B283D1E5F31}" srcOrd="2" destOrd="0" parTransId="{0B1DED24-4008-4BDD-B452-297E78D970FD}" sibTransId="{AE4C38C8-9280-4E33-9DD5-10B40678EE44}"/>
    <dgm:cxn modelId="{D626C674-87D2-463E-8017-55EAAD793B14}" srcId="{F6351DEA-8B9E-4417-9DBA-21D89443D9FD}" destId="{70FD01FD-32A7-4212-A0E8-D28BE51A1DD1}" srcOrd="4" destOrd="0" parTransId="{70ED6C25-28F4-4C45-BAF7-F89A3B15B277}" sibTransId="{4C3A9938-D58E-4FB2-BC74-C68D1E1CCCE2}"/>
    <dgm:cxn modelId="{A77C6156-7F7E-44CA-8D04-6861C8AF490F}" srcId="{F6351DEA-8B9E-4417-9DBA-21D89443D9FD}" destId="{12524D3F-0E3E-4E48-BDAA-324A49C99207}" srcOrd="0" destOrd="0" parTransId="{697068D9-00C3-40BD-897A-08CE993CF373}" sibTransId="{3E38C61C-A72E-451E-847A-BD45474A46A7}"/>
    <dgm:cxn modelId="{9A87EE98-4F8A-40DA-847C-7782106AC061}" type="presOf" srcId="{12524D3F-0E3E-4E48-BDAA-324A49C99207}" destId="{141FA9E3-6392-4A91-BE6F-38B9D36D0E57}" srcOrd="0" destOrd="0" presId="urn:microsoft.com/office/officeart/2005/8/layout/vList2"/>
    <dgm:cxn modelId="{2D1F23A1-43AA-4E86-9891-DE53273ACE49}" type="presOf" srcId="{11ADC8D9-76C3-454F-8D9B-23E4033E4CC1}" destId="{47665978-2290-40FF-BC20-E78530B9B81D}" srcOrd="0" destOrd="0" presId="urn:microsoft.com/office/officeart/2005/8/layout/vList2"/>
    <dgm:cxn modelId="{3595A6AB-51B5-46B1-9007-AD4D87BAD1F3}" type="presOf" srcId="{70FD01FD-32A7-4212-A0E8-D28BE51A1DD1}" destId="{91D1B51B-8239-40E8-88C3-49D13FDDD11E}" srcOrd="0" destOrd="0" presId="urn:microsoft.com/office/officeart/2005/8/layout/vList2"/>
    <dgm:cxn modelId="{B498B0CE-9F19-459B-B20C-CA31B4353DF2}" srcId="{F6351DEA-8B9E-4417-9DBA-21D89443D9FD}" destId="{732082F6-2D2F-479F-A153-73B6FA9DFC8B}" srcOrd="3" destOrd="0" parTransId="{6E595D0B-5BAE-441D-9590-2DCA8F053B41}" sibTransId="{1B2632D3-B756-4E70-8591-B875EF152998}"/>
    <dgm:cxn modelId="{D634AEFC-5420-485A-884A-34FF8EA58D6F}" type="presOf" srcId="{F6351DEA-8B9E-4417-9DBA-21D89443D9FD}" destId="{6BAC9E00-CA80-427B-B5C4-5035176675CE}" srcOrd="0" destOrd="0" presId="urn:microsoft.com/office/officeart/2005/8/layout/vList2"/>
    <dgm:cxn modelId="{1555A55E-9C60-44EB-AD39-CC12AEA3D32E}" type="presParOf" srcId="{6BAC9E00-CA80-427B-B5C4-5035176675CE}" destId="{141FA9E3-6392-4A91-BE6F-38B9D36D0E57}" srcOrd="0" destOrd="0" presId="urn:microsoft.com/office/officeart/2005/8/layout/vList2"/>
    <dgm:cxn modelId="{4C61D4D7-DE3F-4995-AF91-DE435B817172}" type="presParOf" srcId="{6BAC9E00-CA80-427B-B5C4-5035176675CE}" destId="{217163A8-C30E-4065-B162-CCE465BF8624}" srcOrd="1" destOrd="0" presId="urn:microsoft.com/office/officeart/2005/8/layout/vList2"/>
    <dgm:cxn modelId="{F792D99C-5CB2-4EAA-AE1F-8BC47596C1CD}" type="presParOf" srcId="{6BAC9E00-CA80-427B-B5C4-5035176675CE}" destId="{47665978-2290-40FF-BC20-E78530B9B81D}" srcOrd="2" destOrd="0" presId="urn:microsoft.com/office/officeart/2005/8/layout/vList2"/>
    <dgm:cxn modelId="{C9755E16-E606-48F4-BC30-850AD4A6A56E}" type="presParOf" srcId="{6BAC9E00-CA80-427B-B5C4-5035176675CE}" destId="{63DE9C9F-285E-4F7B-844D-7470181CE10C}" srcOrd="3" destOrd="0" presId="urn:microsoft.com/office/officeart/2005/8/layout/vList2"/>
    <dgm:cxn modelId="{3C933988-E07C-41E2-A45C-A2BEA03ED430}" type="presParOf" srcId="{6BAC9E00-CA80-427B-B5C4-5035176675CE}" destId="{6C98B43F-7BFD-414B-81FD-008EC0187854}" srcOrd="4" destOrd="0" presId="urn:microsoft.com/office/officeart/2005/8/layout/vList2"/>
    <dgm:cxn modelId="{7A5630E9-9A87-434B-B73F-4D431FC17179}" type="presParOf" srcId="{6BAC9E00-CA80-427B-B5C4-5035176675CE}" destId="{AD2C7056-DB4B-4955-B4C5-738E83C657B7}" srcOrd="5" destOrd="0" presId="urn:microsoft.com/office/officeart/2005/8/layout/vList2"/>
    <dgm:cxn modelId="{A87D79ED-3D12-4A0F-8049-3E5EA498DC7C}" type="presParOf" srcId="{6BAC9E00-CA80-427B-B5C4-5035176675CE}" destId="{F2176FCF-3B46-4CFC-B908-764DC13ED016}" srcOrd="6" destOrd="0" presId="urn:microsoft.com/office/officeart/2005/8/layout/vList2"/>
    <dgm:cxn modelId="{01E120DD-C958-4533-AB12-4DD981A8651D}" type="presParOf" srcId="{6BAC9E00-CA80-427B-B5C4-5035176675CE}" destId="{3BF51952-2147-4D0D-9543-256EC564EC87}" srcOrd="7" destOrd="0" presId="urn:microsoft.com/office/officeart/2005/8/layout/vList2"/>
    <dgm:cxn modelId="{9FDB050F-3D56-44B8-A53E-73B9B5A18549}" type="presParOf" srcId="{6BAC9E00-CA80-427B-B5C4-5035176675CE}" destId="{91D1B51B-8239-40E8-88C3-49D13FDDD11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D16EEB-0ADA-4481-866C-C28D9080704E}"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0E023664-7F88-40F9-8893-EEB692DE9977}">
      <dgm:prSet custT="1"/>
      <dgm:spPr/>
      <dgm:t>
        <a:bodyPr/>
        <a:lstStyle/>
        <a:p>
          <a:r>
            <a:rPr lang="en-US" sz="2200" b="1" dirty="0"/>
            <a:t>Employer Roth Contributions</a:t>
          </a:r>
          <a:r>
            <a:rPr lang="en-US" sz="2200" dirty="0"/>
            <a:t>:</a:t>
          </a:r>
        </a:p>
      </dgm:t>
    </dgm:pt>
    <dgm:pt modelId="{E5C595E8-3B31-428F-B2C3-48A98E38C058}" type="parTrans" cxnId="{835F2A0B-36D0-4DA0-9EED-27F352AE5F47}">
      <dgm:prSet/>
      <dgm:spPr/>
      <dgm:t>
        <a:bodyPr/>
        <a:lstStyle/>
        <a:p>
          <a:endParaRPr lang="en-US" sz="1600"/>
        </a:p>
      </dgm:t>
    </dgm:pt>
    <dgm:pt modelId="{361DB68C-9913-4B02-BD96-C017ABDEE109}" type="sibTrans" cxnId="{835F2A0B-36D0-4DA0-9EED-27F352AE5F47}">
      <dgm:prSet/>
      <dgm:spPr/>
      <dgm:t>
        <a:bodyPr/>
        <a:lstStyle/>
        <a:p>
          <a:endParaRPr lang="en-US" sz="1600"/>
        </a:p>
      </dgm:t>
    </dgm:pt>
    <dgm:pt modelId="{04B61F7B-783C-45D5-9E24-1EEB294E5696}">
      <dgm:prSet custT="1"/>
      <dgm:spPr/>
      <dgm:t>
        <a:bodyPr/>
        <a:lstStyle/>
        <a:p>
          <a:r>
            <a:rPr lang="en-US" sz="2200" b="1" dirty="0"/>
            <a:t>More Self-Corrections</a:t>
          </a:r>
          <a:r>
            <a:rPr lang="en-US" sz="2200" dirty="0"/>
            <a:t>:</a:t>
          </a:r>
        </a:p>
      </dgm:t>
    </dgm:pt>
    <dgm:pt modelId="{0DEEA902-7D5F-4FEF-9E93-DA6C353A4644}" type="parTrans" cxnId="{962F7FEE-EE45-41CA-B70F-C4B7923D2D8D}">
      <dgm:prSet/>
      <dgm:spPr/>
      <dgm:t>
        <a:bodyPr/>
        <a:lstStyle/>
        <a:p>
          <a:endParaRPr lang="en-US" sz="1600"/>
        </a:p>
      </dgm:t>
    </dgm:pt>
    <dgm:pt modelId="{C26F668F-4548-4ED7-8C8E-ACF5CB4C47BD}" type="sibTrans" cxnId="{962F7FEE-EE45-41CA-B70F-C4B7923D2D8D}">
      <dgm:prSet/>
      <dgm:spPr/>
      <dgm:t>
        <a:bodyPr/>
        <a:lstStyle/>
        <a:p>
          <a:endParaRPr lang="en-US" sz="1600"/>
        </a:p>
      </dgm:t>
    </dgm:pt>
    <dgm:pt modelId="{B806CC27-8FBC-42EE-AA8F-2B8902484F46}">
      <dgm:prSet custT="1"/>
      <dgm:spPr/>
      <dgm:t>
        <a:bodyPr/>
        <a:lstStyle/>
        <a:p>
          <a:r>
            <a:rPr lang="en-US" sz="2200" b="1" dirty="0"/>
            <a:t>Increased startup credits</a:t>
          </a:r>
          <a:r>
            <a:rPr lang="en-US" sz="2200" dirty="0"/>
            <a:t>:</a:t>
          </a:r>
        </a:p>
      </dgm:t>
    </dgm:pt>
    <dgm:pt modelId="{267A87C1-81BA-466C-A798-DC0768C7303B}" type="parTrans" cxnId="{F526A6A8-DB1F-4D1D-99A0-D0B9B28492E9}">
      <dgm:prSet/>
      <dgm:spPr/>
      <dgm:t>
        <a:bodyPr/>
        <a:lstStyle/>
        <a:p>
          <a:endParaRPr lang="en-US" sz="1600"/>
        </a:p>
      </dgm:t>
    </dgm:pt>
    <dgm:pt modelId="{B17921D8-3D22-4C2C-960B-D2A6BB45C5A5}" type="sibTrans" cxnId="{F526A6A8-DB1F-4D1D-99A0-D0B9B28492E9}">
      <dgm:prSet/>
      <dgm:spPr/>
      <dgm:t>
        <a:bodyPr/>
        <a:lstStyle/>
        <a:p>
          <a:endParaRPr lang="en-US" sz="1600"/>
        </a:p>
      </dgm:t>
    </dgm:pt>
    <dgm:pt modelId="{DE2A6FE0-A445-47A3-B28A-2BD9C40E9572}">
      <dgm:prSet custT="1"/>
      <dgm:spPr/>
      <dgm:t>
        <a:bodyPr/>
        <a:lstStyle/>
        <a:p>
          <a:r>
            <a:rPr lang="en-US" sz="2000"/>
            <a:t>Allows DC plans to give participants the option to receive matching or nonelective contributions on a Roth basis</a:t>
          </a:r>
        </a:p>
      </dgm:t>
    </dgm:pt>
    <dgm:pt modelId="{F380C06E-C8E9-43B9-852C-13E1697989AB}" type="parTrans" cxnId="{878A52BC-4C4A-43A5-90E7-078AAEF8C075}">
      <dgm:prSet/>
      <dgm:spPr/>
      <dgm:t>
        <a:bodyPr/>
        <a:lstStyle/>
        <a:p>
          <a:endParaRPr lang="en-US" sz="1600"/>
        </a:p>
      </dgm:t>
    </dgm:pt>
    <dgm:pt modelId="{C954254F-F250-461E-AADD-5B535E0B78A5}" type="sibTrans" cxnId="{878A52BC-4C4A-43A5-90E7-078AAEF8C075}">
      <dgm:prSet/>
      <dgm:spPr/>
      <dgm:t>
        <a:bodyPr/>
        <a:lstStyle/>
        <a:p>
          <a:endParaRPr lang="en-US" sz="1600"/>
        </a:p>
      </dgm:t>
    </dgm:pt>
    <dgm:pt modelId="{56F808C3-6D11-4541-94BE-1AA84E019B34}">
      <dgm:prSet custT="1"/>
      <dgm:spPr/>
      <dgm:t>
        <a:bodyPr/>
        <a:lstStyle/>
        <a:p>
          <a:r>
            <a:rPr lang="en-US" sz="2000" dirty="0"/>
            <a:t>Expands EPCRS for more self-correction, inadvertent IRA errors and certain RMD failures</a:t>
          </a:r>
        </a:p>
      </dgm:t>
    </dgm:pt>
    <dgm:pt modelId="{5E4F38C2-0EDD-4241-81C8-E40187455B77}" type="parTrans" cxnId="{FE6C0FCD-337F-4041-B679-AC8B1B0A5F33}">
      <dgm:prSet/>
      <dgm:spPr/>
      <dgm:t>
        <a:bodyPr/>
        <a:lstStyle/>
        <a:p>
          <a:endParaRPr lang="en-US" sz="1600"/>
        </a:p>
      </dgm:t>
    </dgm:pt>
    <dgm:pt modelId="{16C1D50E-88D5-4E35-A0DE-BD45BD079CF2}" type="sibTrans" cxnId="{FE6C0FCD-337F-4041-B679-AC8B1B0A5F33}">
      <dgm:prSet/>
      <dgm:spPr/>
      <dgm:t>
        <a:bodyPr/>
        <a:lstStyle/>
        <a:p>
          <a:endParaRPr lang="en-US" sz="1600"/>
        </a:p>
      </dgm:t>
    </dgm:pt>
    <dgm:pt modelId="{D60BB2B8-B9C3-40C9-A2BD-C27363B59592}">
      <dgm:prSet custT="1"/>
      <dgm:spPr/>
      <dgm:t>
        <a:bodyPr/>
        <a:lstStyle/>
        <a:p>
          <a:r>
            <a:rPr lang="en-US" sz="2000"/>
            <a:t>For </a:t>
          </a:r>
          <a:r>
            <a:rPr lang="en-US" sz="2000" dirty="0"/>
            <a:t>plans with 50 or fewer employees, increases the plan startup credit from 50% to 100% up to $5,000 for first 3 years PLUS gives an additional credit for employer contributions to DC plans up to $1,000 per employee</a:t>
          </a:r>
        </a:p>
      </dgm:t>
    </dgm:pt>
    <dgm:pt modelId="{1EF5F1DA-1F3A-44E9-B0CB-25F5ED20630B}" type="parTrans" cxnId="{181C051A-59F9-4AA0-8F9F-0A8E75972C02}">
      <dgm:prSet/>
      <dgm:spPr/>
      <dgm:t>
        <a:bodyPr/>
        <a:lstStyle/>
        <a:p>
          <a:endParaRPr lang="en-US" sz="1600"/>
        </a:p>
      </dgm:t>
    </dgm:pt>
    <dgm:pt modelId="{84EF2DAE-AE89-4A20-B590-7322D5085964}" type="sibTrans" cxnId="{181C051A-59F9-4AA0-8F9F-0A8E75972C02}">
      <dgm:prSet/>
      <dgm:spPr/>
      <dgm:t>
        <a:bodyPr/>
        <a:lstStyle/>
        <a:p>
          <a:endParaRPr lang="en-US" sz="1600"/>
        </a:p>
      </dgm:t>
    </dgm:pt>
    <dgm:pt modelId="{E6DE9BE7-6A36-49AC-B795-30DF2FD59D84}" type="pres">
      <dgm:prSet presAssocID="{93D16EEB-0ADA-4481-866C-C28D9080704E}" presName="Name0" presStyleCnt="0">
        <dgm:presLayoutVars>
          <dgm:dir/>
          <dgm:animLvl val="lvl"/>
          <dgm:resizeHandles val="exact"/>
        </dgm:presLayoutVars>
      </dgm:prSet>
      <dgm:spPr/>
    </dgm:pt>
    <dgm:pt modelId="{812A9FDC-654A-4781-80DE-082058CB9BD2}" type="pres">
      <dgm:prSet presAssocID="{0E023664-7F88-40F9-8893-EEB692DE9977}" presName="linNode" presStyleCnt="0"/>
      <dgm:spPr/>
    </dgm:pt>
    <dgm:pt modelId="{5C65DFA2-4508-4B4B-9D27-B1249890F663}" type="pres">
      <dgm:prSet presAssocID="{0E023664-7F88-40F9-8893-EEB692DE9977}" presName="parentText" presStyleLbl="node1" presStyleIdx="0" presStyleCnt="3">
        <dgm:presLayoutVars>
          <dgm:chMax val="1"/>
          <dgm:bulletEnabled val="1"/>
        </dgm:presLayoutVars>
      </dgm:prSet>
      <dgm:spPr/>
    </dgm:pt>
    <dgm:pt modelId="{85F1934D-C3C8-4FE5-841A-4DA51022C0D9}" type="pres">
      <dgm:prSet presAssocID="{0E023664-7F88-40F9-8893-EEB692DE9977}" presName="descendantText" presStyleLbl="alignAccFollowNode1" presStyleIdx="0" presStyleCnt="3">
        <dgm:presLayoutVars>
          <dgm:bulletEnabled val="1"/>
        </dgm:presLayoutVars>
      </dgm:prSet>
      <dgm:spPr/>
    </dgm:pt>
    <dgm:pt modelId="{7FE8B1A9-6BDD-468C-90E2-24E0872DA290}" type="pres">
      <dgm:prSet presAssocID="{361DB68C-9913-4B02-BD96-C017ABDEE109}" presName="sp" presStyleCnt="0"/>
      <dgm:spPr/>
    </dgm:pt>
    <dgm:pt modelId="{9EE6C40B-6823-44DA-8EC9-2F46D71743B5}" type="pres">
      <dgm:prSet presAssocID="{04B61F7B-783C-45D5-9E24-1EEB294E5696}" presName="linNode" presStyleCnt="0"/>
      <dgm:spPr/>
    </dgm:pt>
    <dgm:pt modelId="{4B2ECF2F-29E1-45D2-ACB2-8ECDEF694506}" type="pres">
      <dgm:prSet presAssocID="{04B61F7B-783C-45D5-9E24-1EEB294E5696}" presName="parentText" presStyleLbl="node1" presStyleIdx="1" presStyleCnt="3">
        <dgm:presLayoutVars>
          <dgm:chMax val="1"/>
          <dgm:bulletEnabled val="1"/>
        </dgm:presLayoutVars>
      </dgm:prSet>
      <dgm:spPr/>
    </dgm:pt>
    <dgm:pt modelId="{B499A685-C35A-48E9-BCC4-007B9DD2565F}" type="pres">
      <dgm:prSet presAssocID="{04B61F7B-783C-45D5-9E24-1EEB294E5696}" presName="descendantText" presStyleLbl="alignAccFollowNode1" presStyleIdx="1" presStyleCnt="3">
        <dgm:presLayoutVars>
          <dgm:bulletEnabled val="1"/>
        </dgm:presLayoutVars>
      </dgm:prSet>
      <dgm:spPr/>
    </dgm:pt>
    <dgm:pt modelId="{F9124312-FDA2-4E35-A838-4F0FA7569C7B}" type="pres">
      <dgm:prSet presAssocID="{C26F668F-4548-4ED7-8C8E-ACF5CB4C47BD}" presName="sp" presStyleCnt="0"/>
      <dgm:spPr/>
    </dgm:pt>
    <dgm:pt modelId="{580C29DF-01AB-4A67-9CD1-B3C408DED533}" type="pres">
      <dgm:prSet presAssocID="{B806CC27-8FBC-42EE-AA8F-2B8902484F46}" presName="linNode" presStyleCnt="0"/>
      <dgm:spPr/>
    </dgm:pt>
    <dgm:pt modelId="{AF12D19A-DF6D-4648-8256-F02105225E72}" type="pres">
      <dgm:prSet presAssocID="{B806CC27-8FBC-42EE-AA8F-2B8902484F46}" presName="parentText" presStyleLbl="node1" presStyleIdx="2" presStyleCnt="3">
        <dgm:presLayoutVars>
          <dgm:chMax val="1"/>
          <dgm:bulletEnabled val="1"/>
        </dgm:presLayoutVars>
      </dgm:prSet>
      <dgm:spPr/>
    </dgm:pt>
    <dgm:pt modelId="{1E46491A-47E4-490E-B18C-A19186F56F5E}" type="pres">
      <dgm:prSet presAssocID="{B806CC27-8FBC-42EE-AA8F-2B8902484F46}" presName="descendantText" presStyleLbl="alignAccFollowNode1" presStyleIdx="2" presStyleCnt="3">
        <dgm:presLayoutVars>
          <dgm:bulletEnabled val="1"/>
        </dgm:presLayoutVars>
      </dgm:prSet>
      <dgm:spPr/>
    </dgm:pt>
  </dgm:ptLst>
  <dgm:cxnLst>
    <dgm:cxn modelId="{835F2A0B-36D0-4DA0-9EED-27F352AE5F47}" srcId="{93D16EEB-0ADA-4481-866C-C28D9080704E}" destId="{0E023664-7F88-40F9-8893-EEB692DE9977}" srcOrd="0" destOrd="0" parTransId="{E5C595E8-3B31-428F-B2C3-48A98E38C058}" sibTransId="{361DB68C-9913-4B02-BD96-C017ABDEE109}"/>
    <dgm:cxn modelId="{1127C90F-FABC-4D6D-BE27-72315DBC07FA}" type="presOf" srcId="{0E023664-7F88-40F9-8893-EEB692DE9977}" destId="{5C65DFA2-4508-4B4B-9D27-B1249890F663}" srcOrd="0" destOrd="0" presId="urn:microsoft.com/office/officeart/2005/8/layout/vList5"/>
    <dgm:cxn modelId="{181C051A-59F9-4AA0-8F9F-0A8E75972C02}" srcId="{B806CC27-8FBC-42EE-AA8F-2B8902484F46}" destId="{D60BB2B8-B9C3-40C9-A2BD-C27363B59592}" srcOrd="0" destOrd="0" parTransId="{1EF5F1DA-1F3A-44E9-B0CB-25F5ED20630B}" sibTransId="{84EF2DAE-AE89-4A20-B590-7322D5085964}"/>
    <dgm:cxn modelId="{A85ADD3C-48CB-4EBC-9650-C76CDF5C0B61}" type="presOf" srcId="{B806CC27-8FBC-42EE-AA8F-2B8902484F46}" destId="{AF12D19A-DF6D-4648-8256-F02105225E72}" srcOrd="0" destOrd="0" presId="urn:microsoft.com/office/officeart/2005/8/layout/vList5"/>
    <dgm:cxn modelId="{E0E6FB73-A364-4625-AF19-DEE81F04AB21}" type="presOf" srcId="{04B61F7B-783C-45D5-9E24-1EEB294E5696}" destId="{4B2ECF2F-29E1-45D2-ACB2-8ECDEF694506}" srcOrd="0" destOrd="0" presId="urn:microsoft.com/office/officeart/2005/8/layout/vList5"/>
    <dgm:cxn modelId="{15DB2C87-EBC5-494F-B617-B3D9A97B9530}" type="presOf" srcId="{D60BB2B8-B9C3-40C9-A2BD-C27363B59592}" destId="{1E46491A-47E4-490E-B18C-A19186F56F5E}" srcOrd="0" destOrd="0" presId="urn:microsoft.com/office/officeart/2005/8/layout/vList5"/>
    <dgm:cxn modelId="{F526A6A8-DB1F-4D1D-99A0-D0B9B28492E9}" srcId="{93D16EEB-0ADA-4481-866C-C28D9080704E}" destId="{B806CC27-8FBC-42EE-AA8F-2B8902484F46}" srcOrd="2" destOrd="0" parTransId="{267A87C1-81BA-466C-A798-DC0768C7303B}" sibTransId="{B17921D8-3D22-4C2C-960B-D2A6BB45C5A5}"/>
    <dgm:cxn modelId="{5CF58FAB-65EE-486C-8D73-9B53369C7B28}" type="presOf" srcId="{56F808C3-6D11-4541-94BE-1AA84E019B34}" destId="{B499A685-C35A-48E9-BCC4-007B9DD2565F}" srcOrd="0" destOrd="0" presId="urn:microsoft.com/office/officeart/2005/8/layout/vList5"/>
    <dgm:cxn modelId="{878A52BC-4C4A-43A5-90E7-078AAEF8C075}" srcId="{0E023664-7F88-40F9-8893-EEB692DE9977}" destId="{DE2A6FE0-A445-47A3-B28A-2BD9C40E9572}" srcOrd="0" destOrd="0" parTransId="{F380C06E-C8E9-43B9-852C-13E1697989AB}" sibTransId="{C954254F-F250-461E-AADD-5B535E0B78A5}"/>
    <dgm:cxn modelId="{FE6C0FCD-337F-4041-B679-AC8B1B0A5F33}" srcId="{04B61F7B-783C-45D5-9E24-1EEB294E5696}" destId="{56F808C3-6D11-4541-94BE-1AA84E019B34}" srcOrd="0" destOrd="0" parTransId="{5E4F38C2-0EDD-4241-81C8-E40187455B77}" sibTransId="{16C1D50E-88D5-4E35-A0DE-BD45BD079CF2}"/>
    <dgm:cxn modelId="{7DACC6D7-133D-41CD-B389-F3005F9F1A2D}" type="presOf" srcId="{DE2A6FE0-A445-47A3-B28A-2BD9C40E9572}" destId="{85F1934D-C3C8-4FE5-841A-4DA51022C0D9}" srcOrd="0" destOrd="0" presId="urn:microsoft.com/office/officeart/2005/8/layout/vList5"/>
    <dgm:cxn modelId="{962F7FEE-EE45-41CA-B70F-C4B7923D2D8D}" srcId="{93D16EEB-0ADA-4481-866C-C28D9080704E}" destId="{04B61F7B-783C-45D5-9E24-1EEB294E5696}" srcOrd="1" destOrd="0" parTransId="{0DEEA902-7D5F-4FEF-9E93-DA6C353A4644}" sibTransId="{C26F668F-4548-4ED7-8C8E-ACF5CB4C47BD}"/>
    <dgm:cxn modelId="{F234F4F4-7FF8-46C4-94BA-76D64F851B27}" type="presOf" srcId="{93D16EEB-0ADA-4481-866C-C28D9080704E}" destId="{E6DE9BE7-6A36-49AC-B795-30DF2FD59D84}" srcOrd="0" destOrd="0" presId="urn:microsoft.com/office/officeart/2005/8/layout/vList5"/>
    <dgm:cxn modelId="{2C11935E-45DC-40CD-90C4-639338B0CAF0}" type="presParOf" srcId="{E6DE9BE7-6A36-49AC-B795-30DF2FD59D84}" destId="{812A9FDC-654A-4781-80DE-082058CB9BD2}" srcOrd="0" destOrd="0" presId="urn:microsoft.com/office/officeart/2005/8/layout/vList5"/>
    <dgm:cxn modelId="{6FD1562A-06C0-4869-AEE9-889C886FCD54}" type="presParOf" srcId="{812A9FDC-654A-4781-80DE-082058CB9BD2}" destId="{5C65DFA2-4508-4B4B-9D27-B1249890F663}" srcOrd="0" destOrd="0" presId="urn:microsoft.com/office/officeart/2005/8/layout/vList5"/>
    <dgm:cxn modelId="{BDDDBE34-7662-4726-A3BD-3A34702F6C33}" type="presParOf" srcId="{812A9FDC-654A-4781-80DE-082058CB9BD2}" destId="{85F1934D-C3C8-4FE5-841A-4DA51022C0D9}" srcOrd="1" destOrd="0" presId="urn:microsoft.com/office/officeart/2005/8/layout/vList5"/>
    <dgm:cxn modelId="{6198F98C-DA40-4C27-AA90-5283FC8CAA4D}" type="presParOf" srcId="{E6DE9BE7-6A36-49AC-B795-30DF2FD59D84}" destId="{7FE8B1A9-6BDD-468C-90E2-24E0872DA290}" srcOrd="1" destOrd="0" presId="urn:microsoft.com/office/officeart/2005/8/layout/vList5"/>
    <dgm:cxn modelId="{E2352C65-985B-457D-BCD6-6D39D959EC54}" type="presParOf" srcId="{E6DE9BE7-6A36-49AC-B795-30DF2FD59D84}" destId="{9EE6C40B-6823-44DA-8EC9-2F46D71743B5}" srcOrd="2" destOrd="0" presId="urn:microsoft.com/office/officeart/2005/8/layout/vList5"/>
    <dgm:cxn modelId="{030CACA3-CD89-4937-A398-F867BC9AA058}" type="presParOf" srcId="{9EE6C40B-6823-44DA-8EC9-2F46D71743B5}" destId="{4B2ECF2F-29E1-45D2-ACB2-8ECDEF694506}" srcOrd="0" destOrd="0" presId="urn:microsoft.com/office/officeart/2005/8/layout/vList5"/>
    <dgm:cxn modelId="{429D9B65-F43C-4096-9698-C8BCAC543528}" type="presParOf" srcId="{9EE6C40B-6823-44DA-8EC9-2F46D71743B5}" destId="{B499A685-C35A-48E9-BCC4-007B9DD2565F}" srcOrd="1" destOrd="0" presId="urn:microsoft.com/office/officeart/2005/8/layout/vList5"/>
    <dgm:cxn modelId="{0F4E825A-5460-4342-9443-E28336EEADF6}" type="presParOf" srcId="{E6DE9BE7-6A36-49AC-B795-30DF2FD59D84}" destId="{F9124312-FDA2-4E35-A838-4F0FA7569C7B}" srcOrd="3" destOrd="0" presId="urn:microsoft.com/office/officeart/2005/8/layout/vList5"/>
    <dgm:cxn modelId="{E96ED59E-C18A-4E55-8E11-5253D46D25EA}" type="presParOf" srcId="{E6DE9BE7-6A36-49AC-B795-30DF2FD59D84}" destId="{580C29DF-01AB-4A67-9CD1-B3C408DED533}" srcOrd="4" destOrd="0" presId="urn:microsoft.com/office/officeart/2005/8/layout/vList5"/>
    <dgm:cxn modelId="{65EA6822-6F07-4419-B477-B3180B6B7FCB}" type="presParOf" srcId="{580C29DF-01AB-4A67-9CD1-B3C408DED533}" destId="{AF12D19A-DF6D-4648-8256-F02105225E72}" srcOrd="0" destOrd="0" presId="urn:microsoft.com/office/officeart/2005/8/layout/vList5"/>
    <dgm:cxn modelId="{FE0E3721-2AD7-43E4-8D75-0201E622C808}" type="presParOf" srcId="{580C29DF-01AB-4A67-9CD1-B3C408DED533}" destId="{1E46491A-47E4-490E-B18C-A19186F56F5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E3046F-6CD5-4DE0-982C-DB6B3C5ADCD9}"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BF6FA692-3E56-4108-BE33-E4E1285E30D0}">
      <dgm:prSet custT="1"/>
      <dgm:spPr/>
      <dgm:t>
        <a:bodyPr/>
        <a:lstStyle/>
        <a:p>
          <a:r>
            <a:rPr lang="en-US" sz="2200" b="1" dirty="0"/>
            <a:t>Small Incentives</a:t>
          </a:r>
          <a:r>
            <a:rPr lang="en-US" sz="2200" dirty="0"/>
            <a:t>:</a:t>
          </a:r>
        </a:p>
      </dgm:t>
    </dgm:pt>
    <dgm:pt modelId="{271F1C56-4735-4DBC-AA96-B752573C99C2}" type="parTrans" cxnId="{398E49B8-1EEA-4A77-B69B-EB44E945EF00}">
      <dgm:prSet/>
      <dgm:spPr/>
      <dgm:t>
        <a:bodyPr/>
        <a:lstStyle/>
        <a:p>
          <a:endParaRPr lang="en-US"/>
        </a:p>
      </dgm:t>
    </dgm:pt>
    <dgm:pt modelId="{91755BB2-3C25-4125-B693-DEB34BB5D3E9}" type="sibTrans" cxnId="{398E49B8-1EEA-4A77-B69B-EB44E945EF00}">
      <dgm:prSet/>
      <dgm:spPr/>
      <dgm:t>
        <a:bodyPr/>
        <a:lstStyle/>
        <a:p>
          <a:endParaRPr lang="en-US"/>
        </a:p>
      </dgm:t>
    </dgm:pt>
    <dgm:pt modelId="{D685BD7D-2F9C-45CD-B3CE-8D2F2F563B91}">
      <dgm:prSet custT="1"/>
      <dgm:spPr/>
      <dgm:t>
        <a:bodyPr/>
        <a:lstStyle/>
        <a:p>
          <a:r>
            <a:rPr lang="en-US" sz="2200" b="1" dirty="0"/>
            <a:t>Reduced RMD penalties</a:t>
          </a:r>
          <a:r>
            <a:rPr lang="en-US" sz="2200" dirty="0"/>
            <a:t>:</a:t>
          </a:r>
        </a:p>
      </dgm:t>
    </dgm:pt>
    <dgm:pt modelId="{AD196706-58AB-49D5-8E91-1F583A0CBD63}" type="parTrans" cxnId="{F2B979E7-B76B-47A7-B38E-0FEABC0F0204}">
      <dgm:prSet/>
      <dgm:spPr/>
      <dgm:t>
        <a:bodyPr/>
        <a:lstStyle/>
        <a:p>
          <a:endParaRPr lang="en-US"/>
        </a:p>
      </dgm:t>
    </dgm:pt>
    <dgm:pt modelId="{65B3AEE6-7B03-4E0A-9ADE-73D73AF72659}" type="sibTrans" cxnId="{F2B979E7-B76B-47A7-B38E-0FEABC0F0204}">
      <dgm:prSet/>
      <dgm:spPr/>
      <dgm:t>
        <a:bodyPr/>
        <a:lstStyle/>
        <a:p>
          <a:endParaRPr lang="en-US"/>
        </a:p>
      </dgm:t>
    </dgm:pt>
    <dgm:pt modelId="{7FCCFF08-FEB9-4D9D-80F9-9C8A57A1DBC8}">
      <dgm:prSet custT="1"/>
      <dgm:spPr>
        <a:solidFill>
          <a:schemeClr val="accent1"/>
        </a:solidFill>
      </dgm:spPr>
      <dgm:t>
        <a:bodyPr/>
        <a:lstStyle/>
        <a:p>
          <a:r>
            <a:rPr lang="en-US" sz="2200" b="1" dirty="0">
              <a:solidFill>
                <a:schemeClr val="bg1"/>
              </a:solidFill>
            </a:rPr>
            <a:t>Increased RMD Age</a:t>
          </a:r>
          <a:r>
            <a:rPr lang="en-US" sz="2200" dirty="0">
              <a:solidFill>
                <a:schemeClr val="bg1"/>
              </a:solidFill>
            </a:rPr>
            <a:t>:</a:t>
          </a:r>
        </a:p>
      </dgm:t>
    </dgm:pt>
    <dgm:pt modelId="{4F56E9B2-1A92-4353-94DC-CFECCD6298A3}" type="parTrans" cxnId="{BFAADADF-08B0-4067-A804-EBDED8D071E4}">
      <dgm:prSet/>
      <dgm:spPr/>
      <dgm:t>
        <a:bodyPr/>
        <a:lstStyle/>
        <a:p>
          <a:endParaRPr lang="en-US"/>
        </a:p>
      </dgm:t>
    </dgm:pt>
    <dgm:pt modelId="{C2E0D01A-A578-41B2-B186-543050C718F4}" type="sibTrans" cxnId="{BFAADADF-08B0-4067-A804-EBDED8D071E4}">
      <dgm:prSet/>
      <dgm:spPr/>
      <dgm:t>
        <a:bodyPr/>
        <a:lstStyle/>
        <a:p>
          <a:endParaRPr lang="en-US"/>
        </a:p>
      </dgm:t>
    </dgm:pt>
    <dgm:pt modelId="{72FB753F-F6EB-474A-BC4C-F76B5B060147}">
      <dgm:prSet custT="1"/>
      <dgm:spPr/>
      <dgm:t>
        <a:bodyPr/>
        <a:lstStyle/>
        <a:p>
          <a:r>
            <a:rPr lang="en-US" sz="2200" b="1" dirty="0"/>
            <a:t>SEP and SIMPLE Roth Contributions</a:t>
          </a:r>
          <a:r>
            <a:rPr lang="en-US" sz="2200" dirty="0"/>
            <a:t>:</a:t>
          </a:r>
        </a:p>
      </dgm:t>
    </dgm:pt>
    <dgm:pt modelId="{EBE14811-8873-4B24-993F-BA6460973F34}" type="parTrans" cxnId="{660C1D1E-C4BB-4917-8696-5FD0F0C44A13}">
      <dgm:prSet/>
      <dgm:spPr/>
      <dgm:t>
        <a:bodyPr/>
        <a:lstStyle/>
        <a:p>
          <a:endParaRPr lang="en-US"/>
        </a:p>
      </dgm:t>
    </dgm:pt>
    <dgm:pt modelId="{1D94ED7C-C3D6-4B91-BA8A-468CAD194B31}" type="sibTrans" cxnId="{660C1D1E-C4BB-4917-8696-5FD0F0C44A13}">
      <dgm:prSet/>
      <dgm:spPr/>
      <dgm:t>
        <a:bodyPr/>
        <a:lstStyle/>
        <a:p>
          <a:endParaRPr lang="en-US"/>
        </a:p>
      </dgm:t>
    </dgm:pt>
    <dgm:pt modelId="{29AE681D-3D75-412A-9F94-9DC9C562B5F1}">
      <dgm:prSet custT="1"/>
      <dgm:spPr/>
      <dgm:t>
        <a:bodyPr/>
        <a:lstStyle/>
        <a:p>
          <a:r>
            <a:rPr lang="en-US" sz="2000" dirty="0"/>
            <a:t>Allows plan sponsors to give small immediate financial incentives (e.g., low-value gift card) for contributing to a plan</a:t>
          </a:r>
        </a:p>
      </dgm:t>
    </dgm:pt>
    <dgm:pt modelId="{5F41BE5F-5BF2-4B5E-8E09-C40C996B0E21}" type="parTrans" cxnId="{6DBC7EA9-4A0C-4F9C-B941-63839AB6D055}">
      <dgm:prSet/>
      <dgm:spPr/>
      <dgm:t>
        <a:bodyPr/>
        <a:lstStyle/>
        <a:p>
          <a:endParaRPr lang="en-US"/>
        </a:p>
      </dgm:t>
    </dgm:pt>
    <dgm:pt modelId="{4E2C5F11-ECE3-4A9D-83D1-71E3E02A1D57}" type="sibTrans" cxnId="{6DBC7EA9-4A0C-4F9C-B941-63839AB6D055}">
      <dgm:prSet/>
      <dgm:spPr/>
      <dgm:t>
        <a:bodyPr/>
        <a:lstStyle/>
        <a:p>
          <a:endParaRPr lang="en-US"/>
        </a:p>
      </dgm:t>
    </dgm:pt>
    <dgm:pt modelId="{16E2F4A1-4130-47FE-A7D7-D53426AA2272}">
      <dgm:prSet custT="1"/>
      <dgm:spPr/>
      <dgm:t>
        <a:bodyPr/>
        <a:lstStyle/>
        <a:p>
          <a:r>
            <a:rPr lang="en-US" sz="2000"/>
            <a:t>Reduces the penalty for failing to take RMDs from 50 to 25%, if the failure to take an RMD is timely corrected the penalty is reduced to 10% in certain cases</a:t>
          </a:r>
        </a:p>
      </dgm:t>
    </dgm:pt>
    <dgm:pt modelId="{BC8E37AE-E595-46B8-826C-4AD992FE3D82}" type="parTrans" cxnId="{D4A2B84C-4DEB-482E-9CB9-D51CBF363D4E}">
      <dgm:prSet/>
      <dgm:spPr/>
      <dgm:t>
        <a:bodyPr/>
        <a:lstStyle/>
        <a:p>
          <a:endParaRPr lang="en-US"/>
        </a:p>
      </dgm:t>
    </dgm:pt>
    <dgm:pt modelId="{F0CC9953-B431-4BC8-A046-B9E5423D410E}" type="sibTrans" cxnId="{D4A2B84C-4DEB-482E-9CB9-D51CBF363D4E}">
      <dgm:prSet/>
      <dgm:spPr/>
      <dgm:t>
        <a:bodyPr/>
        <a:lstStyle/>
        <a:p>
          <a:endParaRPr lang="en-US"/>
        </a:p>
      </dgm:t>
    </dgm:pt>
    <dgm:pt modelId="{3C039C28-6FD2-4FE3-881C-94AD76DAF267}">
      <dgm:prSet custT="1"/>
      <dgm:spPr>
        <a:solidFill>
          <a:schemeClr val="accent1">
            <a:lumMod val="20000"/>
            <a:lumOff val="80000"/>
            <a:alpha val="90000"/>
          </a:schemeClr>
        </a:solidFill>
      </dgm:spPr>
      <dgm:t>
        <a:bodyPr/>
        <a:lstStyle/>
        <a:p>
          <a:r>
            <a:rPr lang="en-US" sz="2000" dirty="0"/>
            <a:t>Increases the RMD age to 73 through 2032 and to 75 in 2033 and beyond</a:t>
          </a:r>
        </a:p>
      </dgm:t>
    </dgm:pt>
    <dgm:pt modelId="{5036636F-E7A0-4234-968B-DDD3CD1FFD2C}" type="parTrans" cxnId="{DD58CB60-361C-484B-8CCE-3D4BE18576C9}">
      <dgm:prSet/>
      <dgm:spPr/>
      <dgm:t>
        <a:bodyPr/>
        <a:lstStyle/>
        <a:p>
          <a:endParaRPr lang="en-US"/>
        </a:p>
      </dgm:t>
    </dgm:pt>
    <dgm:pt modelId="{6E788B24-AB09-4B0B-8338-FDD378251F32}" type="sibTrans" cxnId="{DD58CB60-361C-484B-8CCE-3D4BE18576C9}">
      <dgm:prSet/>
      <dgm:spPr/>
      <dgm:t>
        <a:bodyPr/>
        <a:lstStyle/>
        <a:p>
          <a:endParaRPr lang="en-US"/>
        </a:p>
      </dgm:t>
    </dgm:pt>
    <dgm:pt modelId="{D7A9BB4B-AA1C-4948-BB54-2660D7B29049}">
      <dgm:prSet custT="1"/>
      <dgm:spPr/>
      <dgm:t>
        <a:bodyPr/>
        <a:lstStyle/>
        <a:p>
          <a:r>
            <a:rPr lang="en-US" sz="2000"/>
            <a:t>Allows </a:t>
          </a:r>
          <a:r>
            <a:rPr lang="en-US" sz="2000" dirty="0"/>
            <a:t>Roth contributions to SIMPLE IRAs and permits employers to allow employees to treat SEP contributions as Roth</a:t>
          </a:r>
        </a:p>
      </dgm:t>
    </dgm:pt>
    <dgm:pt modelId="{3DB3A2EE-09A5-452A-A51E-E69EEE261835}" type="parTrans" cxnId="{5ADE39E3-0755-459F-B4D8-52665CD40F08}">
      <dgm:prSet/>
      <dgm:spPr/>
      <dgm:t>
        <a:bodyPr/>
        <a:lstStyle/>
        <a:p>
          <a:endParaRPr lang="en-US"/>
        </a:p>
      </dgm:t>
    </dgm:pt>
    <dgm:pt modelId="{425E86CB-D25F-43C9-91CD-A5D781350625}" type="sibTrans" cxnId="{5ADE39E3-0755-459F-B4D8-52665CD40F08}">
      <dgm:prSet/>
      <dgm:spPr/>
      <dgm:t>
        <a:bodyPr/>
        <a:lstStyle/>
        <a:p>
          <a:endParaRPr lang="en-US"/>
        </a:p>
      </dgm:t>
    </dgm:pt>
    <dgm:pt modelId="{D391B674-20F3-4F48-B60D-485F1015619A}" type="pres">
      <dgm:prSet presAssocID="{41E3046F-6CD5-4DE0-982C-DB6B3C5ADCD9}" presName="Name0" presStyleCnt="0">
        <dgm:presLayoutVars>
          <dgm:dir/>
          <dgm:animLvl val="lvl"/>
          <dgm:resizeHandles val="exact"/>
        </dgm:presLayoutVars>
      </dgm:prSet>
      <dgm:spPr/>
    </dgm:pt>
    <dgm:pt modelId="{0721F206-0996-421E-BC7C-0EDE0EB89742}" type="pres">
      <dgm:prSet presAssocID="{BF6FA692-3E56-4108-BE33-E4E1285E30D0}" presName="linNode" presStyleCnt="0"/>
      <dgm:spPr/>
    </dgm:pt>
    <dgm:pt modelId="{38133652-BF55-4A8F-9D37-DCE08DD22D56}" type="pres">
      <dgm:prSet presAssocID="{BF6FA692-3E56-4108-BE33-E4E1285E30D0}" presName="parentText" presStyleLbl="node1" presStyleIdx="0" presStyleCnt="4">
        <dgm:presLayoutVars>
          <dgm:chMax val="1"/>
          <dgm:bulletEnabled val="1"/>
        </dgm:presLayoutVars>
      </dgm:prSet>
      <dgm:spPr/>
    </dgm:pt>
    <dgm:pt modelId="{74E0BA19-B87B-485E-8A6D-27B6C78567D5}" type="pres">
      <dgm:prSet presAssocID="{BF6FA692-3E56-4108-BE33-E4E1285E30D0}" presName="descendantText" presStyleLbl="alignAccFollowNode1" presStyleIdx="0" presStyleCnt="4">
        <dgm:presLayoutVars>
          <dgm:bulletEnabled val="1"/>
        </dgm:presLayoutVars>
      </dgm:prSet>
      <dgm:spPr/>
    </dgm:pt>
    <dgm:pt modelId="{BB1C06C3-FD15-4F7A-B764-41665E22CFB9}" type="pres">
      <dgm:prSet presAssocID="{91755BB2-3C25-4125-B693-DEB34BB5D3E9}" presName="sp" presStyleCnt="0"/>
      <dgm:spPr/>
    </dgm:pt>
    <dgm:pt modelId="{16D55908-184E-45E8-8C8D-4ADED7DD0936}" type="pres">
      <dgm:prSet presAssocID="{D685BD7D-2F9C-45CD-B3CE-8D2F2F563B91}" presName="linNode" presStyleCnt="0"/>
      <dgm:spPr/>
    </dgm:pt>
    <dgm:pt modelId="{D3B790EF-B494-4ED1-9642-262F0ABFFD3D}" type="pres">
      <dgm:prSet presAssocID="{D685BD7D-2F9C-45CD-B3CE-8D2F2F563B91}" presName="parentText" presStyleLbl="node1" presStyleIdx="1" presStyleCnt="4">
        <dgm:presLayoutVars>
          <dgm:chMax val="1"/>
          <dgm:bulletEnabled val="1"/>
        </dgm:presLayoutVars>
      </dgm:prSet>
      <dgm:spPr/>
    </dgm:pt>
    <dgm:pt modelId="{EB92572A-F88D-4048-A519-2A7B953E320B}" type="pres">
      <dgm:prSet presAssocID="{D685BD7D-2F9C-45CD-B3CE-8D2F2F563B91}" presName="descendantText" presStyleLbl="alignAccFollowNode1" presStyleIdx="1" presStyleCnt="4">
        <dgm:presLayoutVars>
          <dgm:bulletEnabled val="1"/>
        </dgm:presLayoutVars>
      </dgm:prSet>
      <dgm:spPr/>
    </dgm:pt>
    <dgm:pt modelId="{205D5830-6345-4A19-B730-DBE58F4F4793}" type="pres">
      <dgm:prSet presAssocID="{65B3AEE6-7B03-4E0A-9ADE-73D73AF72659}" presName="sp" presStyleCnt="0"/>
      <dgm:spPr/>
    </dgm:pt>
    <dgm:pt modelId="{287707D8-C6B1-4E88-86CA-033FC7E95EA4}" type="pres">
      <dgm:prSet presAssocID="{7FCCFF08-FEB9-4D9D-80F9-9C8A57A1DBC8}" presName="linNode" presStyleCnt="0"/>
      <dgm:spPr/>
    </dgm:pt>
    <dgm:pt modelId="{0854265C-F87F-4868-B2B4-4B9AFD7ED871}" type="pres">
      <dgm:prSet presAssocID="{7FCCFF08-FEB9-4D9D-80F9-9C8A57A1DBC8}" presName="parentText" presStyleLbl="node1" presStyleIdx="2" presStyleCnt="4">
        <dgm:presLayoutVars>
          <dgm:chMax val="1"/>
          <dgm:bulletEnabled val="1"/>
        </dgm:presLayoutVars>
      </dgm:prSet>
      <dgm:spPr/>
    </dgm:pt>
    <dgm:pt modelId="{04BC9B4F-85B4-41E6-A4A2-4D91C210451A}" type="pres">
      <dgm:prSet presAssocID="{7FCCFF08-FEB9-4D9D-80F9-9C8A57A1DBC8}" presName="descendantText" presStyleLbl="alignAccFollowNode1" presStyleIdx="2" presStyleCnt="4">
        <dgm:presLayoutVars>
          <dgm:bulletEnabled val="1"/>
        </dgm:presLayoutVars>
      </dgm:prSet>
      <dgm:spPr/>
    </dgm:pt>
    <dgm:pt modelId="{51FBB694-C02C-4595-81A4-0A06E323E8C1}" type="pres">
      <dgm:prSet presAssocID="{C2E0D01A-A578-41B2-B186-543050C718F4}" presName="sp" presStyleCnt="0"/>
      <dgm:spPr/>
    </dgm:pt>
    <dgm:pt modelId="{2A25615C-D0C4-47AB-918F-66F3B8BB3498}" type="pres">
      <dgm:prSet presAssocID="{72FB753F-F6EB-474A-BC4C-F76B5B060147}" presName="linNode" presStyleCnt="0"/>
      <dgm:spPr/>
    </dgm:pt>
    <dgm:pt modelId="{28462FBD-FD34-4924-B524-CBA52DCC6CD1}" type="pres">
      <dgm:prSet presAssocID="{72FB753F-F6EB-474A-BC4C-F76B5B060147}" presName="parentText" presStyleLbl="node1" presStyleIdx="3" presStyleCnt="4">
        <dgm:presLayoutVars>
          <dgm:chMax val="1"/>
          <dgm:bulletEnabled val="1"/>
        </dgm:presLayoutVars>
      </dgm:prSet>
      <dgm:spPr/>
    </dgm:pt>
    <dgm:pt modelId="{68B5E187-33B1-4DB5-9928-DEE673D4F3AB}" type="pres">
      <dgm:prSet presAssocID="{72FB753F-F6EB-474A-BC4C-F76B5B060147}" presName="descendantText" presStyleLbl="alignAccFollowNode1" presStyleIdx="3" presStyleCnt="4">
        <dgm:presLayoutVars>
          <dgm:bulletEnabled val="1"/>
        </dgm:presLayoutVars>
      </dgm:prSet>
      <dgm:spPr/>
    </dgm:pt>
  </dgm:ptLst>
  <dgm:cxnLst>
    <dgm:cxn modelId="{660C1D1E-C4BB-4917-8696-5FD0F0C44A13}" srcId="{41E3046F-6CD5-4DE0-982C-DB6B3C5ADCD9}" destId="{72FB753F-F6EB-474A-BC4C-F76B5B060147}" srcOrd="3" destOrd="0" parTransId="{EBE14811-8873-4B24-993F-BA6460973F34}" sibTransId="{1D94ED7C-C3D6-4B91-BA8A-468CAD194B31}"/>
    <dgm:cxn modelId="{DF276F21-7126-4541-8024-5E89BA8EF465}" type="presOf" srcId="{29AE681D-3D75-412A-9F94-9DC9C562B5F1}" destId="{74E0BA19-B87B-485E-8A6D-27B6C78567D5}" srcOrd="0" destOrd="0" presId="urn:microsoft.com/office/officeart/2005/8/layout/vList5"/>
    <dgm:cxn modelId="{A917AF29-667D-4287-8752-0776B2D7E990}" type="presOf" srcId="{7FCCFF08-FEB9-4D9D-80F9-9C8A57A1DBC8}" destId="{0854265C-F87F-4868-B2B4-4B9AFD7ED871}" srcOrd="0" destOrd="0" presId="urn:microsoft.com/office/officeart/2005/8/layout/vList5"/>
    <dgm:cxn modelId="{6EDDBA3D-76A2-48C9-BA35-696E2C8C6AB7}" type="presOf" srcId="{BF6FA692-3E56-4108-BE33-E4E1285E30D0}" destId="{38133652-BF55-4A8F-9D37-DCE08DD22D56}" srcOrd="0" destOrd="0" presId="urn:microsoft.com/office/officeart/2005/8/layout/vList5"/>
    <dgm:cxn modelId="{CE8BBB5C-E2B8-40F9-A708-94B2A4BDA9D1}" type="presOf" srcId="{D7A9BB4B-AA1C-4948-BB54-2660D7B29049}" destId="{68B5E187-33B1-4DB5-9928-DEE673D4F3AB}" srcOrd="0" destOrd="0" presId="urn:microsoft.com/office/officeart/2005/8/layout/vList5"/>
    <dgm:cxn modelId="{DD58CB60-361C-484B-8CCE-3D4BE18576C9}" srcId="{7FCCFF08-FEB9-4D9D-80F9-9C8A57A1DBC8}" destId="{3C039C28-6FD2-4FE3-881C-94AD76DAF267}" srcOrd="0" destOrd="0" parTransId="{5036636F-E7A0-4234-968B-DDD3CD1FFD2C}" sibTransId="{6E788B24-AB09-4B0B-8338-FDD378251F32}"/>
    <dgm:cxn modelId="{D4A2B84C-4DEB-482E-9CB9-D51CBF363D4E}" srcId="{D685BD7D-2F9C-45CD-B3CE-8D2F2F563B91}" destId="{16E2F4A1-4130-47FE-A7D7-D53426AA2272}" srcOrd="0" destOrd="0" parTransId="{BC8E37AE-E595-46B8-826C-4AD992FE3D82}" sibTransId="{F0CC9953-B431-4BC8-A046-B9E5423D410E}"/>
    <dgm:cxn modelId="{CEAD9C55-4A41-42D0-B7F6-7575B45BC067}" type="presOf" srcId="{D685BD7D-2F9C-45CD-B3CE-8D2F2F563B91}" destId="{D3B790EF-B494-4ED1-9642-262F0ABFFD3D}" srcOrd="0" destOrd="0" presId="urn:microsoft.com/office/officeart/2005/8/layout/vList5"/>
    <dgm:cxn modelId="{E0C84757-A000-4A05-924C-0CC5BDBA67A9}" type="presOf" srcId="{16E2F4A1-4130-47FE-A7D7-D53426AA2272}" destId="{EB92572A-F88D-4048-A519-2A7B953E320B}" srcOrd="0" destOrd="0" presId="urn:microsoft.com/office/officeart/2005/8/layout/vList5"/>
    <dgm:cxn modelId="{24FC3F8E-E547-465F-B448-CEF8EA77A785}" type="presOf" srcId="{72FB753F-F6EB-474A-BC4C-F76B5B060147}" destId="{28462FBD-FD34-4924-B524-CBA52DCC6CD1}" srcOrd="0" destOrd="0" presId="urn:microsoft.com/office/officeart/2005/8/layout/vList5"/>
    <dgm:cxn modelId="{6DBC7EA9-4A0C-4F9C-B941-63839AB6D055}" srcId="{BF6FA692-3E56-4108-BE33-E4E1285E30D0}" destId="{29AE681D-3D75-412A-9F94-9DC9C562B5F1}" srcOrd="0" destOrd="0" parTransId="{5F41BE5F-5BF2-4B5E-8E09-C40C996B0E21}" sibTransId="{4E2C5F11-ECE3-4A9D-83D1-71E3E02A1D57}"/>
    <dgm:cxn modelId="{398E49B8-1EEA-4A77-B69B-EB44E945EF00}" srcId="{41E3046F-6CD5-4DE0-982C-DB6B3C5ADCD9}" destId="{BF6FA692-3E56-4108-BE33-E4E1285E30D0}" srcOrd="0" destOrd="0" parTransId="{271F1C56-4735-4DBC-AA96-B752573C99C2}" sibTransId="{91755BB2-3C25-4125-B693-DEB34BB5D3E9}"/>
    <dgm:cxn modelId="{D9298DDF-74CC-4439-BDFF-21505AE0778C}" type="presOf" srcId="{41E3046F-6CD5-4DE0-982C-DB6B3C5ADCD9}" destId="{D391B674-20F3-4F48-B60D-485F1015619A}" srcOrd="0" destOrd="0" presId="urn:microsoft.com/office/officeart/2005/8/layout/vList5"/>
    <dgm:cxn modelId="{BFAADADF-08B0-4067-A804-EBDED8D071E4}" srcId="{41E3046F-6CD5-4DE0-982C-DB6B3C5ADCD9}" destId="{7FCCFF08-FEB9-4D9D-80F9-9C8A57A1DBC8}" srcOrd="2" destOrd="0" parTransId="{4F56E9B2-1A92-4353-94DC-CFECCD6298A3}" sibTransId="{C2E0D01A-A578-41B2-B186-543050C718F4}"/>
    <dgm:cxn modelId="{5ADE39E3-0755-459F-B4D8-52665CD40F08}" srcId="{72FB753F-F6EB-474A-BC4C-F76B5B060147}" destId="{D7A9BB4B-AA1C-4948-BB54-2660D7B29049}" srcOrd="0" destOrd="0" parTransId="{3DB3A2EE-09A5-452A-A51E-E69EEE261835}" sibTransId="{425E86CB-D25F-43C9-91CD-A5D781350625}"/>
    <dgm:cxn modelId="{F2B979E7-B76B-47A7-B38E-0FEABC0F0204}" srcId="{41E3046F-6CD5-4DE0-982C-DB6B3C5ADCD9}" destId="{D685BD7D-2F9C-45CD-B3CE-8D2F2F563B91}" srcOrd="1" destOrd="0" parTransId="{AD196706-58AB-49D5-8E91-1F583A0CBD63}" sibTransId="{65B3AEE6-7B03-4E0A-9ADE-73D73AF72659}"/>
    <dgm:cxn modelId="{6214EBEB-3F68-4A26-9A1B-8A1C55305F40}" type="presOf" srcId="{3C039C28-6FD2-4FE3-881C-94AD76DAF267}" destId="{04BC9B4F-85B4-41E6-A4A2-4D91C210451A}" srcOrd="0" destOrd="0" presId="urn:microsoft.com/office/officeart/2005/8/layout/vList5"/>
    <dgm:cxn modelId="{FDCE9A4C-D789-48BC-BBB1-5D2433C0A1B6}" type="presParOf" srcId="{D391B674-20F3-4F48-B60D-485F1015619A}" destId="{0721F206-0996-421E-BC7C-0EDE0EB89742}" srcOrd="0" destOrd="0" presId="urn:microsoft.com/office/officeart/2005/8/layout/vList5"/>
    <dgm:cxn modelId="{DBD062F5-CAF9-4AE4-9E3F-C2085B4F8756}" type="presParOf" srcId="{0721F206-0996-421E-BC7C-0EDE0EB89742}" destId="{38133652-BF55-4A8F-9D37-DCE08DD22D56}" srcOrd="0" destOrd="0" presId="urn:microsoft.com/office/officeart/2005/8/layout/vList5"/>
    <dgm:cxn modelId="{1F997717-3202-432A-BAA7-ED423DAFD047}" type="presParOf" srcId="{0721F206-0996-421E-BC7C-0EDE0EB89742}" destId="{74E0BA19-B87B-485E-8A6D-27B6C78567D5}" srcOrd="1" destOrd="0" presId="urn:microsoft.com/office/officeart/2005/8/layout/vList5"/>
    <dgm:cxn modelId="{D2603C69-9E30-4272-A6B2-A1251444611C}" type="presParOf" srcId="{D391B674-20F3-4F48-B60D-485F1015619A}" destId="{BB1C06C3-FD15-4F7A-B764-41665E22CFB9}" srcOrd="1" destOrd="0" presId="urn:microsoft.com/office/officeart/2005/8/layout/vList5"/>
    <dgm:cxn modelId="{444C4AFA-83DC-407F-8630-192D7D99F094}" type="presParOf" srcId="{D391B674-20F3-4F48-B60D-485F1015619A}" destId="{16D55908-184E-45E8-8C8D-4ADED7DD0936}" srcOrd="2" destOrd="0" presId="urn:microsoft.com/office/officeart/2005/8/layout/vList5"/>
    <dgm:cxn modelId="{1A2B5975-7C0D-44DD-A9F2-4A1FC931D786}" type="presParOf" srcId="{16D55908-184E-45E8-8C8D-4ADED7DD0936}" destId="{D3B790EF-B494-4ED1-9642-262F0ABFFD3D}" srcOrd="0" destOrd="0" presId="urn:microsoft.com/office/officeart/2005/8/layout/vList5"/>
    <dgm:cxn modelId="{59B5E880-4367-443C-A07D-BDF7BBD17B7A}" type="presParOf" srcId="{16D55908-184E-45E8-8C8D-4ADED7DD0936}" destId="{EB92572A-F88D-4048-A519-2A7B953E320B}" srcOrd="1" destOrd="0" presId="urn:microsoft.com/office/officeart/2005/8/layout/vList5"/>
    <dgm:cxn modelId="{DB37404D-9255-41FC-A9F1-1895C2F2307A}" type="presParOf" srcId="{D391B674-20F3-4F48-B60D-485F1015619A}" destId="{205D5830-6345-4A19-B730-DBE58F4F4793}" srcOrd="3" destOrd="0" presId="urn:microsoft.com/office/officeart/2005/8/layout/vList5"/>
    <dgm:cxn modelId="{6ADA7ED8-68EC-4B9B-A63D-CB68F0742F10}" type="presParOf" srcId="{D391B674-20F3-4F48-B60D-485F1015619A}" destId="{287707D8-C6B1-4E88-86CA-033FC7E95EA4}" srcOrd="4" destOrd="0" presId="urn:microsoft.com/office/officeart/2005/8/layout/vList5"/>
    <dgm:cxn modelId="{6BD0FB6A-B407-4FD6-980D-72061417F31C}" type="presParOf" srcId="{287707D8-C6B1-4E88-86CA-033FC7E95EA4}" destId="{0854265C-F87F-4868-B2B4-4B9AFD7ED871}" srcOrd="0" destOrd="0" presId="urn:microsoft.com/office/officeart/2005/8/layout/vList5"/>
    <dgm:cxn modelId="{46C4F9EC-82F6-48C6-9565-3F04B9150AB4}" type="presParOf" srcId="{287707D8-C6B1-4E88-86CA-033FC7E95EA4}" destId="{04BC9B4F-85B4-41E6-A4A2-4D91C210451A}" srcOrd="1" destOrd="0" presId="urn:microsoft.com/office/officeart/2005/8/layout/vList5"/>
    <dgm:cxn modelId="{2DD13759-3910-456E-8310-5393C41C9D67}" type="presParOf" srcId="{D391B674-20F3-4F48-B60D-485F1015619A}" destId="{51FBB694-C02C-4595-81A4-0A06E323E8C1}" srcOrd="5" destOrd="0" presId="urn:microsoft.com/office/officeart/2005/8/layout/vList5"/>
    <dgm:cxn modelId="{011979ED-C510-47B6-864A-A2BC46EAB3A2}" type="presParOf" srcId="{D391B674-20F3-4F48-B60D-485F1015619A}" destId="{2A25615C-D0C4-47AB-918F-66F3B8BB3498}" srcOrd="6" destOrd="0" presId="urn:microsoft.com/office/officeart/2005/8/layout/vList5"/>
    <dgm:cxn modelId="{A94FC6A7-F160-497F-94BC-4D2701D59F40}" type="presParOf" srcId="{2A25615C-D0C4-47AB-918F-66F3B8BB3498}" destId="{28462FBD-FD34-4924-B524-CBA52DCC6CD1}" srcOrd="0" destOrd="0" presId="urn:microsoft.com/office/officeart/2005/8/layout/vList5"/>
    <dgm:cxn modelId="{D0BB0271-BF9B-4ACA-8244-8936BC2A2A38}" type="presParOf" srcId="{2A25615C-D0C4-47AB-918F-66F3B8BB3498}" destId="{68B5E187-33B1-4DB5-9928-DEE673D4F3A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9AF252-F9B0-4A91-B7BA-90ADD394B89D}"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ED1009FE-D99B-4DEB-8BB9-E27CE01A273C}">
      <dgm:prSet custT="1"/>
      <dgm:spPr/>
      <dgm:t>
        <a:bodyPr/>
        <a:lstStyle/>
        <a:p>
          <a:r>
            <a:rPr lang="en-US" sz="2200" b="1" dirty="0"/>
            <a:t>Starter 401(k)</a:t>
          </a:r>
          <a:r>
            <a:rPr lang="en-US" sz="2200" dirty="0"/>
            <a:t>:</a:t>
          </a:r>
        </a:p>
      </dgm:t>
    </dgm:pt>
    <dgm:pt modelId="{5B19D51F-4ABA-43AE-AA83-1BEA4ABF9273}" type="parTrans" cxnId="{872E9F13-9379-484E-890A-141A35105FF4}">
      <dgm:prSet/>
      <dgm:spPr/>
      <dgm:t>
        <a:bodyPr/>
        <a:lstStyle/>
        <a:p>
          <a:endParaRPr lang="en-US"/>
        </a:p>
      </dgm:t>
    </dgm:pt>
    <dgm:pt modelId="{015ACB09-4369-41F3-9B73-EA9FFACA9AB7}" type="sibTrans" cxnId="{872E9F13-9379-484E-890A-141A35105FF4}">
      <dgm:prSet/>
      <dgm:spPr/>
      <dgm:t>
        <a:bodyPr/>
        <a:lstStyle/>
        <a:p>
          <a:endParaRPr lang="en-US"/>
        </a:p>
      </dgm:t>
    </dgm:pt>
    <dgm:pt modelId="{1A9603E7-0752-4D8E-988F-E2AB43D22E05}">
      <dgm:prSet custT="1"/>
      <dgm:spPr/>
      <dgm:t>
        <a:bodyPr/>
        <a:lstStyle/>
        <a:p>
          <a:r>
            <a:rPr lang="en-US" sz="2200" b="1" dirty="0"/>
            <a:t>Emergency Savings Accounts</a:t>
          </a:r>
          <a:r>
            <a:rPr lang="en-US" sz="2200" dirty="0"/>
            <a:t>:</a:t>
          </a:r>
        </a:p>
      </dgm:t>
    </dgm:pt>
    <dgm:pt modelId="{E9A2B1C1-C185-48AF-8FBC-12CC3BCAB5CD}" type="parTrans" cxnId="{A62D035D-30D9-4900-B207-ADA7288D0E3D}">
      <dgm:prSet/>
      <dgm:spPr/>
      <dgm:t>
        <a:bodyPr/>
        <a:lstStyle/>
        <a:p>
          <a:endParaRPr lang="en-US"/>
        </a:p>
      </dgm:t>
    </dgm:pt>
    <dgm:pt modelId="{0A9E1843-C96F-4E71-8022-8411EC6E3A46}" type="sibTrans" cxnId="{A62D035D-30D9-4900-B207-ADA7288D0E3D}">
      <dgm:prSet/>
      <dgm:spPr/>
      <dgm:t>
        <a:bodyPr/>
        <a:lstStyle/>
        <a:p>
          <a:endParaRPr lang="en-US"/>
        </a:p>
      </dgm:t>
    </dgm:pt>
    <dgm:pt modelId="{07FA5DEB-C90F-4FC4-A032-BF1DE68869F8}">
      <dgm:prSet custT="1"/>
      <dgm:spPr/>
      <dgm:t>
        <a:bodyPr/>
        <a:lstStyle/>
        <a:p>
          <a:r>
            <a:rPr lang="en-US" sz="2200" b="1" dirty="0"/>
            <a:t>Increased Plan Cash Out</a:t>
          </a:r>
          <a:r>
            <a:rPr lang="en-US" sz="2200" dirty="0"/>
            <a:t>:</a:t>
          </a:r>
        </a:p>
      </dgm:t>
    </dgm:pt>
    <dgm:pt modelId="{F280C4C9-5AC0-462C-9694-552BDFFB64FD}" type="parTrans" cxnId="{915A24C2-DBE7-4C85-8BC4-4AF861F92895}">
      <dgm:prSet/>
      <dgm:spPr/>
      <dgm:t>
        <a:bodyPr/>
        <a:lstStyle/>
        <a:p>
          <a:endParaRPr lang="en-US"/>
        </a:p>
      </dgm:t>
    </dgm:pt>
    <dgm:pt modelId="{931BF73E-AACB-483D-9039-F79F59AD3F1E}" type="sibTrans" cxnId="{915A24C2-DBE7-4C85-8BC4-4AF861F92895}">
      <dgm:prSet/>
      <dgm:spPr/>
      <dgm:t>
        <a:bodyPr/>
        <a:lstStyle/>
        <a:p>
          <a:endParaRPr lang="en-US"/>
        </a:p>
      </dgm:t>
    </dgm:pt>
    <dgm:pt modelId="{A5706E8A-C2B7-46AC-95DD-0D7D56E2DD81}">
      <dgm:prSet custT="1"/>
      <dgm:spPr>
        <a:solidFill>
          <a:schemeClr val="accent1"/>
        </a:solidFill>
      </dgm:spPr>
      <dgm:t>
        <a:bodyPr/>
        <a:lstStyle/>
        <a:p>
          <a:r>
            <a:rPr lang="en-US" sz="2200" b="1" dirty="0">
              <a:solidFill>
                <a:schemeClr val="bg1"/>
              </a:solidFill>
            </a:rPr>
            <a:t>No Designated Roth RMDs</a:t>
          </a:r>
          <a:r>
            <a:rPr lang="en-US" sz="2200" dirty="0">
              <a:solidFill>
                <a:schemeClr val="bg1"/>
              </a:solidFill>
            </a:rPr>
            <a:t>:</a:t>
          </a:r>
        </a:p>
      </dgm:t>
    </dgm:pt>
    <dgm:pt modelId="{31E17323-D0E5-46D4-99C9-869560E7B682}" type="parTrans" cxnId="{74829765-F22C-4234-B6AE-20D8A59D1635}">
      <dgm:prSet/>
      <dgm:spPr/>
      <dgm:t>
        <a:bodyPr/>
        <a:lstStyle/>
        <a:p>
          <a:endParaRPr lang="en-US"/>
        </a:p>
      </dgm:t>
    </dgm:pt>
    <dgm:pt modelId="{CDC02892-E4D9-4B31-A6DC-2517AD9A0EE6}" type="sibTrans" cxnId="{74829765-F22C-4234-B6AE-20D8A59D1635}">
      <dgm:prSet/>
      <dgm:spPr/>
      <dgm:t>
        <a:bodyPr/>
        <a:lstStyle/>
        <a:p>
          <a:endParaRPr lang="en-US"/>
        </a:p>
      </dgm:t>
    </dgm:pt>
    <dgm:pt modelId="{CA7A520E-71FF-4116-B2B7-5EE54505AA44}">
      <dgm:prSet custT="1"/>
      <dgm:spPr/>
      <dgm:t>
        <a:bodyPr/>
        <a:lstStyle/>
        <a:p>
          <a:r>
            <a:rPr lang="en-US" sz="2000"/>
            <a:t>Creates a “Starter 401(k)” or safe harbor 403(b) plan for employers without a retirement plan</a:t>
          </a:r>
        </a:p>
      </dgm:t>
    </dgm:pt>
    <dgm:pt modelId="{B5929A26-9C5E-4E19-B126-315075270308}" type="parTrans" cxnId="{803CCC79-6713-4FC6-9BCB-6F28DA2F5174}">
      <dgm:prSet/>
      <dgm:spPr/>
      <dgm:t>
        <a:bodyPr/>
        <a:lstStyle/>
        <a:p>
          <a:endParaRPr lang="en-US"/>
        </a:p>
      </dgm:t>
    </dgm:pt>
    <dgm:pt modelId="{EE3D59FF-D201-464B-8BF1-BDAC5896C73E}" type="sibTrans" cxnId="{803CCC79-6713-4FC6-9BCB-6F28DA2F5174}">
      <dgm:prSet/>
      <dgm:spPr/>
      <dgm:t>
        <a:bodyPr/>
        <a:lstStyle/>
        <a:p>
          <a:endParaRPr lang="en-US"/>
        </a:p>
      </dgm:t>
    </dgm:pt>
    <dgm:pt modelId="{D4919C79-AF2A-4B7A-8C0A-B1B19A6EFC16}">
      <dgm:prSet custT="1"/>
      <dgm:spPr/>
      <dgm:t>
        <a:bodyPr/>
        <a:lstStyle/>
        <a:p>
          <a:r>
            <a:rPr lang="en-US" sz="2000"/>
            <a:t>Gives </a:t>
          </a:r>
          <a:r>
            <a:rPr lang="en-US" sz="2000" dirty="0"/>
            <a:t>employers the option to offer </a:t>
          </a:r>
          <a:r>
            <a:rPr lang="en-US" sz="2000" dirty="0" err="1"/>
            <a:t>nonHCEs</a:t>
          </a:r>
          <a:r>
            <a:rPr lang="en-US" sz="2000"/>
            <a:t> in-plan emergency savings accounts with optional auto-enrollment at 3%</a:t>
          </a:r>
        </a:p>
      </dgm:t>
    </dgm:pt>
    <dgm:pt modelId="{C6B1A4E6-94B8-4AE2-9A56-79FBA1F61815}" type="parTrans" cxnId="{A6A7A6E0-59D4-4496-ABBE-59A411846F51}">
      <dgm:prSet/>
      <dgm:spPr/>
      <dgm:t>
        <a:bodyPr/>
        <a:lstStyle/>
        <a:p>
          <a:endParaRPr lang="en-US"/>
        </a:p>
      </dgm:t>
    </dgm:pt>
    <dgm:pt modelId="{3699EBA6-F855-45A9-9164-BA47F635A4DC}" type="sibTrans" cxnId="{A6A7A6E0-59D4-4496-ABBE-59A411846F51}">
      <dgm:prSet/>
      <dgm:spPr/>
      <dgm:t>
        <a:bodyPr/>
        <a:lstStyle/>
        <a:p>
          <a:endParaRPr lang="en-US"/>
        </a:p>
      </dgm:t>
    </dgm:pt>
    <dgm:pt modelId="{E8668AB0-95B3-4EDC-992D-BDE8204B5FEE}">
      <dgm:prSet custT="1"/>
      <dgm:spPr/>
      <dgm:t>
        <a:bodyPr/>
        <a:lstStyle/>
        <a:p>
          <a:r>
            <a:rPr lang="en-US" sz="2000"/>
            <a:t>Increases </a:t>
          </a:r>
          <a:r>
            <a:rPr lang="en-US" sz="2000" dirty="0"/>
            <a:t>the plan cash out limit from $5,000 to $7,000</a:t>
          </a:r>
        </a:p>
      </dgm:t>
    </dgm:pt>
    <dgm:pt modelId="{55C93B36-BF23-4956-8B9B-0BD679C85D99}" type="parTrans" cxnId="{AB5246EF-680B-486A-912E-577FCD1656DD}">
      <dgm:prSet/>
      <dgm:spPr/>
      <dgm:t>
        <a:bodyPr/>
        <a:lstStyle/>
        <a:p>
          <a:endParaRPr lang="en-US"/>
        </a:p>
      </dgm:t>
    </dgm:pt>
    <dgm:pt modelId="{039F90AD-5672-401E-8154-0BF1B5E5B732}" type="sibTrans" cxnId="{AB5246EF-680B-486A-912E-577FCD1656DD}">
      <dgm:prSet/>
      <dgm:spPr/>
      <dgm:t>
        <a:bodyPr/>
        <a:lstStyle/>
        <a:p>
          <a:endParaRPr lang="en-US"/>
        </a:p>
      </dgm:t>
    </dgm:pt>
    <dgm:pt modelId="{12C14F6F-89A3-4755-B74C-97EDA4304234}">
      <dgm:prSet custT="1"/>
      <dgm:spPr>
        <a:solidFill>
          <a:schemeClr val="accent1">
            <a:lumMod val="20000"/>
            <a:lumOff val="80000"/>
            <a:alpha val="90000"/>
          </a:schemeClr>
        </a:solidFill>
      </dgm:spPr>
      <dgm:t>
        <a:bodyPr/>
        <a:lstStyle/>
        <a:p>
          <a:r>
            <a:rPr lang="en-US" sz="2000" dirty="0"/>
            <a:t>Eliminates RMDs from designated Roth accounts for plan participants</a:t>
          </a:r>
        </a:p>
      </dgm:t>
    </dgm:pt>
    <dgm:pt modelId="{86433E0A-A16E-4488-AE30-7FBBFA7F5AD2}" type="parTrans" cxnId="{B0A91DF0-A530-45FA-A0BC-B3F4D4DB1EA8}">
      <dgm:prSet/>
      <dgm:spPr/>
      <dgm:t>
        <a:bodyPr/>
        <a:lstStyle/>
        <a:p>
          <a:endParaRPr lang="en-US"/>
        </a:p>
      </dgm:t>
    </dgm:pt>
    <dgm:pt modelId="{FDD063FE-340E-4835-B97B-E19169419DD3}" type="sibTrans" cxnId="{B0A91DF0-A530-45FA-A0BC-B3F4D4DB1EA8}">
      <dgm:prSet/>
      <dgm:spPr/>
      <dgm:t>
        <a:bodyPr/>
        <a:lstStyle/>
        <a:p>
          <a:endParaRPr lang="en-US"/>
        </a:p>
      </dgm:t>
    </dgm:pt>
    <dgm:pt modelId="{7AEE5F69-25CD-4B72-8FED-7C6B1430AD74}" type="pres">
      <dgm:prSet presAssocID="{A99AF252-F9B0-4A91-B7BA-90ADD394B89D}" presName="Name0" presStyleCnt="0">
        <dgm:presLayoutVars>
          <dgm:dir/>
          <dgm:animLvl val="lvl"/>
          <dgm:resizeHandles val="exact"/>
        </dgm:presLayoutVars>
      </dgm:prSet>
      <dgm:spPr/>
    </dgm:pt>
    <dgm:pt modelId="{CC50075B-9F94-4E25-AEF0-3B383D39F30D}" type="pres">
      <dgm:prSet presAssocID="{ED1009FE-D99B-4DEB-8BB9-E27CE01A273C}" presName="linNode" presStyleCnt="0"/>
      <dgm:spPr/>
    </dgm:pt>
    <dgm:pt modelId="{D71DA4F0-3450-48D0-86D6-DC0DBC51FACA}" type="pres">
      <dgm:prSet presAssocID="{ED1009FE-D99B-4DEB-8BB9-E27CE01A273C}" presName="parentText" presStyleLbl="node1" presStyleIdx="0" presStyleCnt="4">
        <dgm:presLayoutVars>
          <dgm:chMax val="1"/>
          <dgm:bulletEnabled val="1"/>
        </dgm:presLayoutVars>
      </dgm:prSet>
      <dgm:spPr/>
    </dgm:pt>
    <dgm:pt modelId="{9EA16AA0-BECA-4D4F-9989-638E4AA62E25}" type="pres">
      <dgm:prSet presAssocID="{ED1009FE-D99B-4DEB-8BB9-E27CE01A273C}" presName="descendantText" presStyleLbl="alignAccFollowNode1" presStyleIdx="0" presStyleCnt="4">
        <dgm:presLayoutVars>
          <dgm:bulletEnabled val="1"/>
        </dgm:presLayoutVars>
      </dgm:prSet>
      <dgm:spPr/>
    </dgm:pt>
    <dgm:pt modelId="{7D5A0EC7-7C92-4FBD-BB29-44DB54877581}" type="pres">
      <dgm:prSet presAssocID="{015ACB09-4369-41F3-9B73-EA9FFACA9AB7}" presName="sp" presStyleCnt="0"/>
      <dgm:spPr/>
    </dgm:pt>
    <dgm:pt modelId="{9015B636-8AE3-4B06-9014-D8864B10D857}" type="pres">
      <dgm:prSet presAssocID="{1A9603E7-0752-4D8E-988F-E2AB43D22E05}" presName="linNode" presStyleCnt="0"/>
      <dgm:spPr/>
    </dgm:pt>
    <dgm:pt modelId="{5A84AE00-114F-4621-80B2-DA0E98B26AA3}" type="pres">
      <dgm:prSet presAssocID="{1A9603E7-0752-4D8E-988F-E2AB43D22E05}" presName="parentText" presStyleLbl="node1" presStyleIdx="1" presStyleCnt="4">
        <dgm:presLayoutVars>
          <dgm:chMax val="1"/>
          <dgm:bulletEnabled val="1"/>
        </dgm:presLayoutVars>
      </dgm:prSet>
      <dgm:spPr/>
    </dgm:pt>
    <dgm:pt modelId="{49CA153B-D066-40B3-BA1A-10A707D38D2C}" type="pres">
      <dgm:prSet presAssocID="{1A9603E7-0752-4D8E-988F-E2AB43D22E05}" presName="descendantText" presStyleLbl="alignAccFollowNode1" presStyleIdx="1" presStyleCnt="4">
        <dgm:presLayoutVars>
          <dgm:bulletEnabled val="1"/>
        </dgm:presLayoutVars>
      </dgm:prSet>
      <dgm:spPr/>
    </dgm:pt>
    <dgm:pt modelId="{59F26322-D7C1-4ADB-B0E8-CF15C064625B}" type="pres">
      <dgm:prSet presAssocID="{0A9E1843-C96F-4E71-8022-8411EC6E3A46}" presName="sp" presStyleCnt="0"/>
      <dgm:spPr/>
    </dgm:pt>
    <dgm:pt modelId="{8F3B6504-4E8A-4B59-AD88-D4131FDF0EC1}" type="pres">
      <dgm:prSet presAssocID="{07FA5DEB-C90F-4FC4-A032-BF1DE68869F8}" presName="linNode" presStyleCnt="0"/>
      <dgm:spPr/>
    </dgm:pt>
    <dgm:pt modelId="{CC23998F-31B6-490F-AC29-EDF57EF65F1C}" type="pres">
      <dgm:prSet presAssocID="{07FA5DEB-C90F-4FC4-A032-BF1DE68869F8}" presName="parentText" presStyleLbl="node1" presStyleIdx="2" presStyleCnt="4">
        <dgm:presLayoutVars>
          <dgm:chMax val="1"/>
          <dgm:bulletEnabled val="1"/>
        </dgm:presLayoutVars>
      </dgm:prSet>
      <dgm:spPr/>
    </dgm:pt>
    <dgm:pt modelId="{B7A84617-9DBE-48D5-B006-938CD106F768}" type="pres">
      <dgm:prSet presAssocID="{07FA5DEB-C90F-4FC4-A032-BF1DE68869F8}" presName="descendantText" presStyleLbl="alignAccFollowNode1" presStyleIdx="2" presStyleCnt="4">
        <dgm:presLayoutVars>
          <dgm:bulletEnabled val="1"/>
        </dgm:presLayoutVars>
      </dgm:prSet>
      <dgm:spPr/>
    </dgm:pt>
    <dgm:pt modelId="{EBA6D81E-2DF1-4CA1-8BC6-75C8F8CEAF27}" type="pres">
      <dgm:prSet presAssocID="{931BF73E-AACB-483D-9039-F79F59AD3F1E}" presName="sp" presStyleCnt="0"/>
      <dgm:spPr/>
    </dgm:pt>
    <dgm:pt modelId="{F17808B9-32B0-4AA2-B4D6-0945421F0089}" type="pres">
      <dgm:prSet presAssocID="{A5706E8A-C2B7-46AC-95DD-0D7D56E2DD81}" presName="linNode" presStyleCnt="0"/>
      <dgm:spPr/>
    </dgm:pt>
    <dgm:pt modelId="{74B9D23F-E01F-49D7-800F-CC628B7862B6}" type="pres">
      <dgm:prSet presAssocID="{A5706E8A-C2B7-46AC-95DD-0D7D56E2DD81}" presName="parentText" presStyleLbl="node1" presStyleIdx="3" presStyleCnt="4">
        <dgm:presLayoutVars>
          <dgm:chMax val="1"/>
          <dgm:bulletEnabled val="1"/>
        </dgm:presLayoutVars>
      </dgm:prSet>
      <dgm:spPr/>
    </dgm:pt>
    <dgm:pt modelId="{50152A75-9311-44E6-9F4D-58BB83E68F63}" type="pres">
      <dgm:prSet presAssocID="{A5706E8A-C2B7-46AC-95DD-0D7D56E2DD81}" presName="descendantText" presStyleLbl="alignAccFollowNode1" presStyleIdx="3" presStyleCnt="4">
        <dgm:presLayoutVars>
          <dgm:bulletEnabled val="1"/>
        </dgm:presLayoutVars>
      </dgm:prSet>
      <dgm:spPr/>
    </dgm:pt>
  </dgm:ptLst>
  <dgm:cxnLst>
    <dgm:cxn modelId="{872E9F13-9379-484E-890A-141A35105FF4}" srcId="{A99AF252-F9B0-4A91-B7BA-90ADD394B89D}" destId="{ED1009FE-D99B-4DEB-8BB9-E27CE01A273C}" srcOrd="0" destOrd="0" parTransId="{5B19D51F-4ABA-43AE-AA83-1BEA4ABF9273}" sibTransId="{015ACB09-4369-41F3-9B73-EA9FFACA9AB7}"/>
    <dgm:cxn modelId="{3049E91F-6736-4A61-8FAC-D63C1D14E400}" type="presOf" srcId="{12C14F6F-89A3-4755-B74C-97EDA4304234}" destId="{50152A75-9311-44E6-9F4D-58BB83E68F63}" srcOrd="0" destOrd="0" presId="urn:microsoft.com/office/officeart/2005/8/layout/vList5"/>
    <dgm:cxn modelId="{A62D035D-30D9-4900-B207-ADA7288D0E3D}" srcId="{A99AF252-F9B0-4A91-B7BA-90ADD394B89D}" destId="{1A9603E7-0752-4D8E-988F-E2AB43D22E05}" srcOrd="1" destOrd="0" parTransId="{E9A2B1C1-C185-48AF-8FBC-12CC3BCAB5CD}" sibTransId="{0A9E1843-C96F-4E71-8022-8411EC6E3A46}"/>
    <dgm:cxn modelId="{74829765-F22C-4234-B6AE-20D8A59D1635}" srcId="{A99AF252-F9B0-4A91-B7BA-90ADD394B89D}" destId="{A5706E8A-C2B7-46AC-95DD-0D7D56E2DD81}" srcOrd="3" destOrd="0" parTransId="{31E17323-D0E5-46D4-99C9-869560E7B682}" sibTransId="{CDC02892-E4D9-4B31-A6DC-2517AD9A0EE6}"/>
    <dgm:cxn modelId="{93E3B248-4FC7-4A39-8552-EFC7CE8918BA}" type="presOf" srcId="{1A9603E7-0752-4D8E-988F-E2AB43D22E05}" destId="{5A84AE00-114F-4621-80B2-DA0E98B26AA3}" srcOrd="0" destOrd="0" presId="urn:microsoft.com/office/officeart/2005/8/layout/vList5"/>
    <dgm:cxn modelId="{0A817C49-6D0F-4B20-A682-8797B649C6AC}" type="presOf" srcId="{E8668AB0-95B3-4EDC-992D-BDE8204B5FEE}" destId="{B7A84617-9DBE-48D5-B006-938CD106F768}" srcOrd="0" destOrd="0" presId="urn:microsoft.com/office/officeart/2005/8/layout/vList5"/>
    <dgm:cxn modelId="{74BB0950-836A-4C9A-96E7-72D5180181E1}" type="presOf" srcId="{CA7A520E-71FF-4116-B2B7-5EE54505AA44}" destId="{9EA16AA0-BECA-4D4F-9989-638E4AA62E25}" srcOrd="0" destOrd="0" presId="urn:microsoft.com/office/officeart/2005/8/layout/vList5"/>
    <dgm:cxn modelId="{AAC32E55-BE57-46F1-97B9-A8D361D3ADE8}" type="presOf" srcId="{A99AF252-F9B0-4A91-B7BA-90ADD394B89D}" destId="{7AEE5F69-25CD-4B72-8FED-7C6B1430AD74}" srcOrd="0" destOrd="0" presId="urn:microsoft.com/office/officeart/2005/8/layout/vList5"/>
    <dgm:cxn modelId="{945A4659-2539-4148-9D34-40BE8BC96251}" type="presOf" srcId="{07FA5DEB-C90F-4FC4-A032-BF1DE68869F8}" destId="{CC23998F-31B6-490F-AC29-EDF57EF65F1C}" srcOrd="0" destOrd="0" presId="urn:microsoft.com/office/officeart/2005/8/layout/vList5"/>
    <dgm:cxn modelId="{803CCC79-6713-4FC6-9BCB-6F28DA2F5174}" srcId="{ED1009FE-D99B-4DEB-8BB9-E27CE01A273C}" destId="{CA7A520E-71FF-4116-B2B7-5EE54505AA44}" srcOrd="0" destOrd="0" parTransId="{B5929A26-9C5E-4E19-B126-315075270308}" sibTransId="{EE3D59FF-D201-464B-8BF1-BDAC5896C73E}"/>
    <dgm:cxn modelId="{804196BC-3927-4982-9DF2-CE2883B19EAB}" type="presOf" srcId="{D4919C79-AF2A-4B7A-8C0A-B1B19A6EFC16}" destId="{49CA153B-D066-40B3-BA1A-10A707D38D2C}" srcOrd="0" destOrd="0" presId="urn:microsoft.com/office/officeart/2005/8/layout/vList5"/>
    <dgm:cxn modelId="{915A24C2-DBE7-4C85-8BC4-4AF861F92895}" srcId="{A99AF252-F9B0-4A91-B7BA-90ADD394B89D}" destId="{07FA5DEB-C90F-4FC4-A032-BF1DE68869F8}" srcOrd="2" destOrd="0" parTransId="{F280C4C9-5AC0-462C-9694-552BDFFB64FD}" sibTransId="{931BF73E-AACB-483D-9039-F79F59AD3F1E}"/>
    <dgm:cxn modelId="{02010ED4-D50D-46DA-B6FA-5257661A72DA}" type="presOf" srcId="{ED1009FE-D99B-4DEB-8BB9-E27CE01A273C}" destId="{D71DA4F0-3450-48D0-86D6-DC0DBC51FACA}" srcOrd="0" destOrd="0" presId="urn:microsoft.com/office/officeart/2005/8/layout/vList5"/>
    <dgm:cxn modelId="{A6A7A6E0-59D4-4496-ABBE-59A411846F51}" srcId="{1A9603E7-0752-4D8E-988F-E2AB43D22E05}" destId="{D4919C79-AF2A-4B7A-8C0A-B1B19A6EFC16}" srcOrd="0" destOrd="0" parTransId="{C6B1A4E6-94B8-4AE2-9A56-79FBA1F61815}" sibTransId="{3699EBA6-F855-45A9-9164-BA47F635A4DC}"/>
    <dgm:cxn modelId="{AB5246EF-680B-486A-912E-577FCD1656DD}" srcId="{07FA5DEB-C90F-4FC4-A032-BF1DE68869F8}" destId="{E8668AB0-95B3-4EDC-992D-BDE8204B5FEE}" srcOrd="0" destOrd="0" parTransId="{55C93B36-BF23-4956-8B9B-0BD679C85D99}" sibTransId="{039F90AD-5672-401E-8154-0BF1B5E5B732}"/>
    <dgm:cxn modelId="{B0A91DF0-A530-45FA-A0BC-B3F4D4DB1EA8}" srcId="{A5706E8A-C2B7-46AC-95DD-0D7D56E2DD81}" destId="{12C14F6F-89A3-4755-B74C-97EDA4304234}" srcOrd="0" destOrd="0" parTransId="{86433E0A-A16E-4488-AE30-7FBBFA7F5AD2}" sibTransId="{FDD063FE-340E-4835-B97B-E19169419DD3}"/>
    <dgm:cxn modelId="{BB1575F3-6E63-471B-88BD-54EE499CB51B}" type="presOf" srcId="{A5706E8A-C2B7-46AC-95DD-0D7D56E2DD81}" destId="{74B9D23F-E01F-49D7-800F-CC628B7862B6}" srcOrd="0" destOrd="0" presId="urn:microsoft.com/office/officeart/2005/8/layout/vList5"/>
    <dgm:cxn modelId="{A941FFF4-2F47-465B-A8FD-DA916BD8700E}" type="presParOf" srcId="{7AEE5F69-25CD-4B72-8FED-7C6B1430AD74}" destId="{CC50075B-9F94-4E25-AEF0-3B383D39F30D}" srcOrd="0" destOrd="0" presId="urn:microsoft.com/office/officeart/2005/8/layout/vList5"/>
    <dgm:cxn modelId="{463DFEB7-B717-4D9A-B8E6-FAC7038B9CCB}" type="presParOf" srcId="{CC50075B-9F94-4E25-AEF0-3B383D39F30D}" destId="{D71DA4F0-3450-48D0-86D6-DC0DBC51FACA}" srcOrd="0" destOrd="0" presId="urn:microsoft.com/office/officeart/2005/8/layout/vList5"/>
    <dgm:cxn modelId="{818E0A75-3382-4B63-9984-E42D9814B34E}" type="presParOf" srcId="{CC50075B-9F94-4E25-AEF0-3B383D39F30D}" destId="{9EA16AA0-BECA-4D4F-9989-638E4AA62E25}" srcOrd="1" destOrd="0" presId="urn:microsoft.com/office/officeart/2005/8/layout/vList5"/>
    <dgm:cxn modelId="{025BCF99-5940-4AD4-9842-AFD93CEF6EFD}" type="presParOf" srcId="{7AEE5F69-25CD-4B72-8FED-7C6B1430AD74}" destId="{7D5A0EC7-7C92-4FBD-BB29-44DB54877581}" srcOrd="1" destOrd="0" presId="urn:microsoft.com/office/officeart/2005/8/layout/vList5"/>
    <dgm:cxn modelId="{B9E82E00-5552-4683-A629-050AFA0ACE9D}" type="presParOf" srcId="{7AEE5F69-25CD-4B72-8FED-7C6B1430AD74}" destId="{9015B636-8AE3-4B06-9014-D8864B10D857}" srcOrd="2" destOrd="0" presId="urn:microsoft.com/office/officeart/2005/8/layout/vList5"/>
    <dgm:cxn modelId="{CDAC5701-8EB7-47DD-8146-FA11A57FCC07}" type="presParOf" srcId="{9015B636-8AE3-4B06-9014-D8864B10D857}" destId="{5A84AE00-114F-4621-80B2-DA0E98B26AA3}" srcOrd="0" destOrd="0" presId="urn:microsoft.com/office/officeart/2005/8/layout/vList5"/>
    <dgm:cxn modelId="{EAB6C156-5E96-4EFC-B271-6D46D5C0D3FA}" type="presParOf" srcId="{9015B636-8AE3-4B06-9014-D8864B10D857}" destId="{49CA153B-D066-40B3-BA1A-10A707D38D2C}" srcOrd="1" destOrd="0" presId="urn:microsoft.com/office/officeart/2005/8/layout/vList5"/>
    <dgm:cxn modelId="{BEDF62F3-A9E5-4F39-B103-07A350EEB959}" type="presParOf" srcId="{7AEE5F69-25CD-4B72-8FED-7C6B1430AD74}" destId="{59F26322-D7C1-4ADB-B0E8-CF15C064625B}" srcOrd="3" destOrd="0" presId="urn:microsoft.com/office/officeart/2005/8/layout/vList5"/>
    <dgm:cxn modelId="{ECC58991-382E-4CA2-B70C-2402C5FCE1AB}" type="presParOf" srcId="{7AEE5F69-25CD-4B72-8FED-7C6B1430AD74}" destId="{8F3B6504-4E8A-4B59-AD88-D4131FDF0EC1}" srcOrd="4" destOrd="0" presId="urn:microsoft.com/office/officeart/2005/8/layout/vList5"/>
    <dgm:cxn modelId="{B0185655-6964-4082-A96E-D6494DE3762C}" type="presParOf" srcId="{8F3B6504-4E8A-4B59-AD88-D4131FDF0EC1}" destId="{CC23998F-31B6-490F-AC29-EDF57EF65F1C}" srcOrd="0" destOrd="0" presId="urn:microsoft.com/office/officeart/2005/8/layout/vList5"/>
    <dgm:cxn modelId="{C642F6D1-C57C-4CFF-8335-74EBDA7CF306}" type="presParOf" srcId="{8F3B6504-4E8A-4B59-AD88-D4131FDF0EC1}" destId="{B7A84617-9DBE-48D5-B006-938CD106F768}" srcOrd="1" destOrd="0" presId="urn:microsoft.com/office/officeart/2005/8/layout/vList5"/>
    <dgm:cxn modelId="{35B547CF-8446-472D-9208-C4D68FA2D511}" type="presParOf" srcId="{7AEE5F69-25CD-4B72-8FED-7C6B1430AD74}" destId="{EBA6D81E-2DF1-4CA1-8BC6-75C8F8CEAF27}" srcOrd="5" destOrd="0" presId="urn:microsoft.com/office/officeart/2005/8/layout/vList5"/>
    <dgm:cxn modelId="{0A01EA0B-A3DC-4423-A5B1-63B9C964FE1B}" type="presParOf" srcId="{7AEE5F69-25CD-4B72-8FED-7C6B1430AD74}" destId="{F17808B9-32B0-4AA2-B4D6-0945421F0089}" srcOrd="6" destOrd="0" presId="urn:microsoft.com/office/officeart/2005/8/layout/vList5"/>
    <dgm:cxn modelId="{06972792-C770-4DB7-86B2-0DBDFB5473C4}" type="presParOf" srcId="{F17808B9-32B0-4AA2-B4D6-0945421F0089}" destId="{74B9D23F-E01F-49D7-800F-CC628B7862B6}" srcOrd="0" destOrd="0" presId="urn:microsoft.com/office/officeart/2005/8/layout/vList5"/>
    <dgm:cxn modelId="{F57A1FF4-DFBA-4AEC-9494-B0BB15089C30}" type="presParOf" srcId="{F17808B9-32B0-4AA2-B4D6-0945421F0089}" destId="{50152A75-9311-44E6-9F4D-58BB83E68F6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59D35DA-EEF8-4193-9257-60C633B85EF4}"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523DAB7B-15F0-471D-B92A-2EF74B42D496}">
      <dgm:prSet custT="1"/>
      <dgm:spPr/>
      <dgm:t>
        <a:bodyPr/>
        <a:lstStyle/>
        <a:p>
          <a:r>
            <a:rPr lang="en-US" sz="2200" b="1" dirty="0"/>
            <a:t>SIMPLE Mid-Year Replacement</a:t>
          </a:r>
          <a:r>
            <a:rPr lang="en-US" sz="2200" dirty="0"/>
            <a:t>:</a:t>
          </a:r>
        </a:p>
      </dgm:t>
    </dgm:pt>
    <dgm:pt modelId="{4968C1EC-9370-4808-A9BA-262652406645}" type="parTrans" cxnId="{7C377F46-C6C8-4F40-88E0-F4113708C299}">
      <dgm:prSet/>
      <dgm:spPr/>
      <dgm:t>
        <a:bodyPr/>
        <a:lstStyle/>
        <a:p>
          <a:endParaRPr lang="en-US"/>
        </a:p>
      </dgm:t>
    </dgm:pt>
    <dgm:pt modelId="{D94CB11B-0713-4387-8C34-35C5045224F8}" type="sibTrans" cxnId="{7C377F46-C6C8-4F40-88E0-F4113708C299}">
      <dgm:prSet/>
      <dgm:spPr/>
      <dgm:t>
        <a:bodyPr/>
        <a:lstStyle/>
        <a:p>
          <a:endParaRPr lang="en-US"/>
        </a:p>
      </dgm:t>
    </dgm:pt>
    <dgm:pt modelId="{491F5E4D-4CF3-4B43-945F-F74E8D66D3FF}">
      <dgm:prSet custT="1"/>
      <dgm:spPr>
        <a:solidFill>
          <a:schemeClr val="accent1"/>
        </a:solidFill>
      </dgm:spPr>
      <dgm:t>
        <a:bodyPr/>
        <a:lstStyle/>
        <a:p>
          <a:r>
            <a:rPr lang="en-US" sz="2200" b="1" dirty="0">
              <a:solidFill>
                <a:schemeClr val="bg1"/>
              </a:solidFill>
            </a:rPr>
            <a:t>Mandatory Roth Catch-Ups</a:t>
          </a:r>
          <a:r>
            <a:rPr lang="en-US" sz="2200" dirty="0">
              <a:solidFill>
                <a:schemeClr val="bg1"/>
              </a:solidFill>
            </a:rPr>
            <a:t>:</a:t>
          </a:r>
        </a:p>
      </dgm:t>
    </dgm:pt>
    <dgm:pt modelId="{0786CC48-B228-4CB0-80C9-EEA945268B11}" type="parTrans" cxnId="{BF9C02E1-2392-430D-9F71-968FA0501DFF}">
      <dgm:prSet/>
      <dgm:spPr/>
      <dgm:t>
        <a:bodyPr/>
        <a:lstStyle/>
        <a:p>
          <a:endParaRPr lang="en-US"/>
        </a:p>
      </dgm:t>
    </dgm:pt>
    <dgm:pt modelId="{CBD9BD1C-87AB-4E5E-8A0A-D1DA893D2126}" type="sibTrans" cxnId="{BF9C02E1-2392-430D-9F71-968FA0501DFF}">
      <dgm:prSet/>
      <dgm:spPr/>
      <dgm:t>
        <a:bodyPr/>
        <a:lstStyle/>
        <a:p>
          <a:endParaRPr lang="en-US"/>
        </a:p>
      </dgm:t>
    </dgm:pt>
    <dgm:pt modelId="{82F05A54-E768-48F7-84A9-016BF951AF87}">
      <dgm:prSet custT="1"/>
      <dgm:spPr/>
      <dgm:t>
        <a:bodyPr/>
        <a:lstStyle/>
        <a:p>
          <a:r>
            <a:rPr lang="en-US" sz="2200" b="1" dirty="0"/>
            <a:t>529-to-Roth Rollovers</a:t>
          </a:r>
          <a:r>
            <a:rPr lang="en-US" sz="2200" dirty="0"/>
            <a:t>:</a:t>
          </a:r>
        </a:p>
      </dgm:t>
    </dgm:pt>
    <dgm:pt modelId="{F6179146-4B82-4120-AFBF-A2B6AD1FD9CA}" type="parTrans" cxnId="{393578F6-E851-4CD0-A65A-E24C629E72C5}">
      <dgm:prSet/>
      <dgm:spPr/>
      <dgm:t>
        <a:bodyPr/>
        <a:lstStyle/>
        <a:p>
          <a:endParaRPr lang="en-US"/>
        </a:p>
      </dgm:t>
    </dgm:pt>
    <dgm:pt modelId="{FDB89C66-1A3D-4E5C-88A2-EA1006B35ED3}" type="sibTrans" cxnId="{393578F6-E851-4CD0-A65A-E24C629E72C5}">
      <dgm:prSet/>
      <dgm:spPr/>
      <dgm:t>
        <a:bodyPr/>
        <a:lstStyle/>
        <a:p>
          <a:endParaRPr lang="en-US"/>
        </a:p>
      </dgm:t>
    </dgm:pt>
    <dgm:pt modelId="{A57D8E6C-0C58-4F60-88DC-58BC4E29FDB0}">
      <dgm:prSet custT="1"/>
      <dgm:spPr/>
      <dgm:t>
        <a:bodyPr/>
        <a:lstStyle/>
        <a:p>
          <a:r>
            <a:rPr lang="en-US" sz="2000" dirty="0"/>
            <a:t>Allows employers to replace a SIMPLE IRA plan with a SIMPLE 401(k) or other 401(k) plan that requires mandatory employer contributions during a plan year</a:t>
          </a:r>
        </a:p>
      </dgm:t>
    </dgm:pt>
    <dgm:pt modelId="{81B0CE48-D98A-4ADF-A14F-3B4254351BEC}" type="parTrans" cxnId="{57C91118-CC91-4C73-847A-84011CE94787}">
      <dgm:prSet/>
      <dgm:spPr/>
      <dgm:t>
        <a:bodyPr/>
        <a:lstStyle/>
        <a:p>
          <a:endParaRPr lang="en-US"/>
        </a:p>
      </dgm:t>
    </dgm:pt>
    <dgm:pt modelId="{298F14D4-7423-4E7B-90BF-1943D116BEC7}" type="sibTrans" cxnId="{57C91118-CC91-4C73-847A-84011CE94787}">
      <dgm:prSet/>
      <dgm:spPr/>
      <dgm:t>
        <a:bodyPr/>
        <a:lstStyle/>
        <a:p>
          <a:endParaRPr lang="en-US"/>
        </a:p>
      </dgm:t>
    </dgm:pt>
    <dgm:pt modelId="{00726686-BCB5-4700-A0B0-43F2CFB9A33D}">
      <dgm:prSet custT="1"/>
      <dgm:spPr>
        <a:solidFill>
          <a:schemeClr val="accent1">
            <a:lumMod val="20000"/>
            <a:lumOff val="80000"/>
            <a:alpha val="90000"/>
          </a:schemeClr>
        </a:solidFill>
      </dgm:spPr>
      <dgm:t>
        <a:bodyPr/>
        <a:lstStyle/>
        <a:p>
          <a:r>
            <a:rPr lang="en-US" sz="2000" dirty="0"/>
            <a:t>Requires all catch-up contributions to qualified retirement plans be made as Roth, except for employees with compensation of $145,000 or less (indexed)</a:t>
          </a:r>
        </a:p>
      </dgm:t>
    </dgm:pt>
    <dgm:pt modelId="{86522C57-FE0B-4A3B-ABD5-8E1DC56F87CE}" type="parTrans" cxnId="{45A5DB43-4C46-472B-ACD6-62B1C90116DA}">
      <dgm:prSet/>
      <dgm:spPr/>
      <dgm:t>
        <a:bodyPr/>
        <a:lstStyle/>
        <a:p>
          <a:endParaRPr lang="en-US"/>
        </a:p>
      </dgm:t>
    </dgm:pt>
    <dgm:pt modelId="{B309B596-A253-4A8A-BE9A-4E9BDCB3C6EC}" type="sibTrans" cxnId="{45A5DB43-4C46-472B-ACD6-62B1C90116DA}">
      <dgm:prSet/>
      <dgm:spPr/>
      <dgm:t>
        <a:bodyPr/>
        <a:lstStyle/>
        <a:p>
          <a:endParaRPr lang="en-US"/>
        </a:p>
      </dgm:t>
    </dgm:pt>
    <dgm:pt modelId="{B209ABEB-41C4-48D3-8DEE-A2C7020AA668}">
      <dgm:prSet custT="1"/>
      <dgm:spPr/>
      <dgm:t>
        <a:bodyPr/>
        <a:lstStyle/>
        <a:p>
          <a:r>
            <a:rPr lang="en-US" sz="2000" dirty="0"/>
            <a:t>Allows rollovers from 529 accounts in place for at least 15 years to Roth IRAs, subject to a lifetime limit of $35,000, the annual Roth IRA contribution limit applies</a:t>
          </a:r>
        </a:p>
      </dgm:t>
    </dgm:pt>
    <dgm:pt modelId="{521127E0-79A3-416E-B10A-81A49B0762C0}" type="parTrans" cxnId="{20DC4A61-61C1-4578-A39C-C4200F1A7551}">
      <dgm:prSet/>
      <dgm:spPr/>
      <dgm:t>
        <a:bodyPr/>
        <a:lstStyle/>
        <a:p>
          <a:endParaRPr lang="en-US"/>
        </a:p>
      </dgm:t>
    </dgm:pt>
    <dgm:pt modelId="{AF6F0438-3A13-4326-A517-D5D0AB919CB9}" type="sibTrans" cxnId="{20DC4A61-61C1-4578-A39C-C4200F1A7551}">
      <dgm:prSet/>
      <dgm:spPr/>
      <dgm:t>
        <a:bodyPr/>
        <a:lstStyle/>
        <a:p>
          <a:endParaRPr lang="en-US"/>
        </a:p>
      </dgm:t>
    </dgm:pt>
    <dgm:pt modelId="{F10D1BA8-DAF9-4EA1-9D2A-DB72504E178D}" type="pres">
      <dgm:prSet presAssocID="{259D35DA-EEF8-4193-9257-60C633B85EF4}" presName="Name0" presStyleCnt="0">
        <dgm:presLayoutVars>
          <dgm:dir/>
          <dgm:animLvl val="lvl"/>
          <dgm:resizeHandles val="exact"/>
        </dgm:presLayoutVars>
      </dgm:prSet>
      <dgm:spPr/>
    </dgm:pt>
    <dgm:pt modelId="{695FC096-19C5-4F74-B159-35919FBBF9AC}" type="pres">
      <dgm:prSet presAssocID="{523DAB7B-15F0-471D-B92A-2EF74B42D496}" presName="linNode" presStyleCnt="0"/>
      <dgm:spPr/>
    </dgm:pt>
    <dgm:pt modelId="{D9736C6F-9BBF-48BD-884A-D0BB60C3DA79}" type="pres">
      <dgm:prSet presAssocID="{523DAB7B-15F0-471D-B92A-2EF74B42D496}" presName="parentText" presStyleLbl="node1" presStyleIdx="0" presStyleCnt="3">
        <dgm:presLayoutVars>
          <dgm:chMax val="1"/>
          <dgm:bulletEnabled val="1"/>
        </dgm:presLayoutVars>
      </dgm:prSet>
      <dgm:spPr/>
    </dgm:pt>
    <dgm:pt modelId="{E27A25FE-E946-4845-B1E5-2D2A18476E7B}" type="pres">
      <dgm:prSet presAssocID="{523DAB7B-15F0-471D-B92A-2EF74B42D496}" presName="descendantText" presStyleLbl="alignAccFollowNode1" presStyleIdx="0" presStyleCnt="3">
        <dgm:presLayoutVars>
          <dgm:bulletEnabled val="1"/>
        </dgm:presLayoutVars>
      </dgm:prSet>
      <dgm:spPr/>
    </dgm:pt>
    <dgm:pt modelId="{37E719F7-92B4-4264-9FF4-C7E619E3DEFB}" type="pres">
      <dgm:prSet presAssocID="{D94CB11B-0713-4387-8C34-35C5045224F8}" presName="sp" presStyleCnt="0"/>
      <dgm:spPr/>
    </dgm:pt>
    <dgm:pt modelId="{B6289196-A228-4FC4-BF15-1BE398A10FF9}" type="pres">
      <dgm:prSet presAssocID="{491F5E4D-4CF3-4B43-945F-F74E8D66D3FF}" presName="linNode" presStyleCnt="0"/>
      <dgm:spPr/>
    </dgm:pt>
    <dgm:pt modelId="{2F7E14A7-ACA7-404F-861C-A3FE95691CDA}" type="pres">
      <dgm:prSet presAssocID="{491F5E4D-4CF3-4B43-945F-F74E8D66D3FF}" presName="parentText" presStyleLbl="node1" presStyleIdx="1" presStyleCnt="3">
        <dgm:presLayoutVars>
          <dgm:chMax val="1"/>
          <dgm:bulletEnabled val="1"/>
        </dgm:presLayoutVars>
      </dgm:prSet>
      <dgm:spPr/>
    </dgm:pt>
    <dgm:pt modelId="{A6BF5D25-4BAB-43B0-93AD-ECC9B6F5D3E2}" type="pres">
      <dgm:prSet presAssocID="{491F5E4D-4CF3-4B43-945F-F74E8D66D3FF}" presName="descendantText" presStyleLbl="alignAccFollowNode1" presStyleIdx="1" presStyleCnt="3">
        <dgm:presLayoutVars>
          <dgm:bulletEnabled val="1"/>
        </dgm:presLayoutVars>
      </dgm:prSet>
      <dgm:spPr/>
    </dgm:pt>
    <dgm:pt modelId="{4367FC2B-CB9E-4311-8136-C77CDDC4465E}" type="pres">
      <dgm:prSet presAssocID="{CBD9BD1C-87AB-4E5E-8A0A-D1DA893D2126}" presName="sp" presStyleCnt="0"/>
      <dgm:spPr/>
    </dgm:pt>
    <dgm:pt modelId="{43B499AD-1763-40D9-8436-416ABA005E3A}" type="pres">
      <dgm:prSet presAssocID="{82F05A54-E768-48F7-84A9-016BF951AF87}" presName="linNode" presStyleCnt="0"/>
      <dgm:spPr/>
    </dgm:pt>
    <dgm:pt modelId="{EB25A3AB-1C18-407C-8628-94EB359163D7}" type="pres">
      <dgm:prSet presAssocID="{82F05A54-E768-48F7-84A9-016BF951AF87}" presName="parentText" presStyleLbl="node1" presStyleIdx="2" presStyleCnt="3">
        <dgm:presLayoutVars>
          <dgm:chMax val="1"/>
          <dgm:bulletEnabled val="1"/>
        </dgm:presLayoutVars>
      </dgm:prSet>
      <dgm:spPr/>
    </dgm:pt>
    <dgm:pt modelId="{E32BB1D9-99B8-4BE1-B830-FE9869A79F37}" type="pres">
      <dgm:prSet presAssocID="{82F05A54-E768-48F7-84A9-016BF951AF87}" presName="descendantText" presStyleLbl="alignAccFollowNode1" presStyleIdx="2" presStyleCnt="3">
        <dgm:presLayoutVars>
          <dgm:bulletEnabled val="1"/>
        </dgm:presLayoutVars>
      </dgm:prSet>
      <dgm:spPr/>
    </dgm:pt>
  </dgm:ptLst>
  <dgm:cxnLst>
    <dgm:cxn modelId="{DD4B7600-05A7-4663-B865-6A573BE60E63}" type="presOf" srcId="{82F05A54-E768-48F7-84A9-016BF951AF87}" destId="{EB25A3AB-1C18-407C-8628-94EB359163D7}" srcOrd="0" destOrd="0" presId="urn:microsoft.com/office/officeart/2005/8/layout/vList5"/>
    <dgm:cxn modelId="{57C91118-CC91-4C73-847A-84011CE94787}" srcId="{523DAB7B-15F0-471D-B92A-2EF74B42D496}" destId="{A57D8E6C-0C58-4F60-88DC-58BC4E29FDB0}" srcOrd="0" destOrd="0" parTransId="{81B0CE48-D98A-4ADF-A14F-3B4254351BEC}" sibTransId="{298F14D4-7423-4E7B-90BF-1943D116BEC7}"/>
    <dgm:cxn modelId="{034C491F-48E7-44EF-AEE0-A183B2FA55B6}" type="presOf" srcId="{A57D8E6C-0C58-4F60-88DC-58BC4E29FDB0}" destId="{E27A25FE-E946-4845-B1E5-2D2A18476E7B}" srcOrd="0" destOrd="0" presId="urn:microsoft.com/office/officeart/2005/8/layout/vList5"/>
    <dgm:cxn modelId="{22B8A526-95AA-46DF-9DAC-D57F967C63A5}" type="presOf" srcId="{B209ABEB-41C4-48D3-8DEE-A2C7020AA668}" destId="{E32BB1D9-99B8-4BE1-B830-FE9869A79F37}" srcOrd="0" destOrd="0" presId="urn:microsoft.com/office/officeart/2005/8/layout/vList5"/>
    <dgm:cxn modelId="{20DC4A61-61C1-4578-A39C-C4200F1A7551}" srcId="{82F05A54-E768-48F7-84A9-016BF951AF87}" destId="{B209ABEB-41C4-48D3-8DEE-A2C7020AA668}" srcOrd="0" destOrd="0" parTransId="{521127E0-79A3-416E-B10A-81A49B0762C0}" sibTransId="{AF6F0438-3A13-4326-A517-D5D0AB919CB9}"/>
    <dgm:cxn modelId="{45A5DB43-4C46-472B-ACD6-62B1C90116DA}" srcId="{491F5E4D-4CF3-4B43-945F-F74E8D66D3FF}" destId="{00726686-BCB5-4700-A0B0-43F2CFB9A33D}" srcOrd="0" destOrd="0" parTransId="{86522C57-FE0B-4A3B-ABD5-8E1DC56F87CE}" sibTransId="{B309B596-A253-4A8A-BE9A-4E9BDCB3C6EC}"/>
    <dgm:cxn modelId="{7C377F46-C6C8-4F40-88E0-F4113708C299}" srcId="{259D35DA-EEF8-4193-9257-60C633B85EF4}" destId="{523DAB7B-15F0-471D-B92A-2EF74B42D496}" srcOrd="0" destOrd="0" parTransId="{4968C1EC-9370-4808-A9BA-262652406645}" sibTransId="{D94CB11B-0713-4387-8C34-35C5045224F8}"/>
    <dgm:cxn modelId="{5440BC4C-53ED-4CED-AD97-747494D2564F}" type="presOf" srcId="{491F5E4D-4CF3-4B43-945F-F74E8D66D3FF}" destId="{2F7E14A7-ACA7-404F-861C-A3FE95691CDA}" srcOrd="0" destOrd="0" presId="urn:microsoft.com/office/officeart/2005/8/layout/vList5"/>
    <dgm:cxn modelId="{10C1867D-0A8B-4665-A505-2DBCBCE23D2E}" type="presOf" srcId="{523DAB7B-15F0-471D-B92A-2EF74B42D496}" destId="{D9736C6F-9BBF-48BD-884A-D0BB60C3DA79}" srcOrd="0" destOrd="0" presId="urn:microsoft.com/office/officeart/2005/8/layout/vList5"/>
    <dgm:cxn modelId="{E4E375B9-0218-4A4E-B2B5-A664FF205024}" type="presOf" srcId="{259D35DA-EEF8-4193-9257-60C633B85EF4}" destId="{F10D1BA8-DAF9-4EA1-9D2A-DB72504E178D}" srcOrd="0" destOrd="0" presId="urn:microsoft.com/office/officeart/2005/8/layout/vList5"/>
    <dgm:cxn modelId="{BF9C02E1-2392-430D-9F71-968FA0501DFF}" srcId="{259D35DA-EEF8-4193-9257-60C633B85EF4}" destId="{491F5E4D-4CF3-4B43-945F-F74E8D66D3FF}" srcOrd="1" destOrd="0" parTransId="{0786CC48-B228-4CB0-80C9-EEA945268B11}" sibTransId="{CBD9BD1C-87AB-4E5E-8A0A-D1DA893D2126}"/>
    <dgm:cxn modelId="{2DEE92E4-F76A-43FB-9306-EFB993295487}" type="presOf" srcId="{00726686-BCB5-4700-A0B0-43F2CFB9A33D}" destId="{A6BF5D25-4BAB-43B0-93AD-ECC9B6F5D3E2}" srcOrd="0" destOrd="0" presId="urn:microsoft.com/office/officeart/2005/8/layout/vList5"/>
    <dgm:cxn modelId="{393578F6-E851-4CD0-A65A-E24C629E72C5}" srcId="{259D35DA-EEF8-4193-9257-60C633B85EF4}" destId="{82F05A54-E768-48F7-84A9-016BF951AF87}" srcOrd="2" destOrd="0" parTransId="{F6179146-4B82-4120-AFBF-A2B6AD1FD9CA}" sibTransId="{FDB89C66-1A3D-4E5C-88A2-EA1006B35ED3}"/>
    <dgm:cxn modelId="{5D9795C1-CEA9-4D9F-952D-46E556201843}" type="presParOf" srcId="{F10D1BA8-DAF9-4EA1-9D2A-DB72504E178D}" destId="{695FC096-19C5-4F74-B159-35919FBBF9AC}" srcOrd="0" destOrd="0" presId="urn:microsoft.com/office/officeart/2005/8/layout/vList5"/>
    <dgm:cxn modelId="{5650317A-27A4-4557-A343-90625BB7DA19}" type="presParOf" srcId="{695FC096-19C5-4F74-B159-35919FBBF9AC}" destId="{D9736C6F-9BBF-48BD-884A-D0BB60C3DA79}" srcOrd="0" destOrd="0" presId="urn:microsoft.com/office/officeart/2005/8/layout/vList5"/>
    <dgm:cxn modelId="{F7D0686A-5331-4A3B-B72F-93E85A4A2A53}" type="presParOf" srcId="{695FC096-19C5-4F74-B159-35919FBBF9AC}" destId="{E27A25FE-E946-4845-B1E5-2D2A18476E7B}" srcOrd="1" destOrd="0" presId="urn:microsoft.com/office/officeart/2005/8/layout/vList5"/>
    <dgm:cxn modelId="{57B042A8-E2E5-4BAA-9C0C-2F7929C7C6E6}" type="presParOf" srcId="{F10D1BA8-DAF9-4EA1-9D2A-DB72504E178D}" destId="{37E719F7-92B4-4264-9FF4-C7E619E3DEFB}" srcOrd="1" destOrd="0" presId="urn:microsoft.com/office/officeart/2005/8/layout/vList5"/>
    <dgm:cxn modelId="{5124B090-8455-4DD4-9F75-5D90F8E0C6F4}" type="presParOf" srcId="{F10D1BA8-DAF9-4EA1-9D2A-DB72504E178D}" destId="{B6289196-A228-4FC4-BF15-1BE398A10FF9}" srcOrd="2" destOrd="0" presId="urn:microsoft.com/office/officeart/2005/8/layout/vList5"/>
    <dgm:cxn modelId="{043E9DD7-A9AD-4E73-A54C-1B8896FAE7C8}" type="presParOf" srcId="{B6289196-A228-4FC4-BF15-1BE398A10FF9}" destId="{2F7E14A7-ACA7-404F-861C-A3FE95691CDA}" srcOrd="0" destOrd="0" presId="urn:microsoft.com/office/officeart/2005/8/layout/vList5"/>
    <dgm:cxn modelId="{22C3B8EA-6B41-4F23-B03D-7B91CBF350C3}" type="presParOf" srcId="{B6289196-A228-4FC4-BF15-1BE398A10FF9}" destId="{A6BF5D25-4BAB-43B0-93AD-ECC9B6F5D3E2}" srcOrd="1" destOrd="0" presId="urn:microsoft.com/office/officeart/2005/8/layout/vList5"/>
    <dgm:cxn modelId="{BD7905CC-D2C8-4BF5-A56E-90C07C180152}" type="presParOf" srcId="{F10D1BA8-DAF9-4EA1-9D2A-DB72504E178D}" destId="{4367FC2B-CB9E-4311-8136-C77CDDC4465E}" srcOrd="3" destOrd="0" presId="urn:microsoft.com/office/officeart/2005/8/layout/vList5"/>
    <dgm:cxn modelId="{CEDFE7D2-0F27-45FA-9FCA-645298F2F152}" type="presParOf" srcId="{F10D1BA8-DAF9-4EA1-9D2A-DB72504E178D}" destId="{43B499AD-1763-40D9-8436-416ABA005E3A}" srcOrd="4" destOrd="0" presId="urn:microsoft.com/office/officeart/2005/8/layout/vList5"/>
    <dgm:cxn modelId="{75EE22A2-49AE-4005-96A3-B86EDFB7205E}" type="presParOf" srcId="{43B499AD-1763-40D9-8436-416ABA005E3A}" destId="{EB25A3AB-1C18-407C-8628-94EB359163D7}" srcOrd="0" destOrd="0" presId="urn:microsoft.com/office/officeart/2005/8/layout/vList5"/>
    <dgm:cxn modelId="{038DC945-C809-4B1F-BF06-111B577B03D5}" type="presParOf" srcId="{43B499AD-1763-40D9-8436-416ABA005E3A}" destId="{E32BB1D9-99B8-4BE1-B830-FE9869A79F3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E77B1A0-B7AD-49A1-BE74-1952E62FEBA6}"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A37AA22A-90F6-432A-AE4B-A143233B6919}">
      <dgm:prSet custT="1"/>
      <dgm:spPr>
        <a:solidFill>
          <a:schemeClr val="accent1"/>
        </a:solidFill>
      </dgm:spPr>
      <dgm:t>
        <a:bodyPr/>
        <a:lstStyle/>
        <a:p>
          <a:r>
            <a:rPr lang="en-US" sz="2200" b="1" dirty="0">
              <a:solidFill>
                <a:schemeClr val="bg1"/>
              </a:solidFill>
            </a:rPr>
            <a:t>Mandatory Auto Enrollment</a:t>
          </a:r>
          <a:r>
            <a:rPr lang="en-US" sz="2200" dirty="0">
              <a:solidFill>
                <a:schemeClr val="bg1"/>
              </a:solidFill>
            </a:rPr>
            <a:t>:</a:t>
          </a:r>
        </a:p>
      </dgm:t>
    </dgm:pt>
    <dgm:pt modelId="{09507028-4F6F-4A47-9FC0-55DC8C503A77}" type="parTrans" cxnId="{5D807AE9-D8F1-4B9D-87AE-EFECE60BB958}">
      <dgm:prSet/>
      <dgm:spPr/>
      <dgm:t>
        <a:bodyPr/>
        <a:lstStyle/>
        <a:p>
          <a:endParaRPr lang="en-US"/>
        </a:p>
      </dgm:t>
    </dgm:pt>
    <dgm:pt modelId="{28E7D0EF-5505-4698-9868-E4008A39B97E}" type="sibTrans" cxnId="{5D807AE9-D8F1-4B9D-87AE-EFECE60BB958}">
      <dgm:prSet/>
      <dgm:spPr/>
      <dgm:t>
        <a:bodyPr/>
        <a:lstStyle/>
        <a:p>
          <a:endParaRPr lang="en-US"/>
        </a:p>
      </dgm:t>
    </dgm:pt>
    <dgm:pt modelId="{1ED2EE7F-CE0B-43D7-8CC4-B5A2C9007CBE}">
      <dgm:prSet custT="1"/>
      <dgm:spPr>
        <a:solidFill>
          <a:schemeClr val="accent1"/>
        </a:solidFill>
      </dgm:spPr>
      <dgm:t>
        <a:bodyPr/>
        <a:lstStyle/>
        <a:p>
          <a:r>
            <a:rPr lang="en-US" sz="2200" b="1" dirty="0">
              <a:solidFill>
                <a:schemeClr val="bg1"/>
              </a:solidFill>
            </a:rPr>
            <a:t>Higher catch-up limits</a:t>
          </a:r>
          <a:r>
            <a:rPr lang="en-US" sz="2200" dirty="0">
              <a:solidFill>
                <a:schemeClr val="bg1"/>
              </a:solidFill>
            </a:rPr>
            <a:t>:</a:t>
          </a:r>
        </a:p>
      </dgm:t>
    </dgm:pt>
    <dgm:pt modelId="{D3443A3E-4A45-423D-9A36-D82D277FF093}" type="parTrans" cxnId="{B954C94F-5F5C-49DF-B2B3-DE17F15912CB}">
      <dgm:prSet/>
      <dgm:spPr/>
      <dgm:t>
        <a:bodyPr/>
        <a:lstStyle/>
        <a:p>
          <a:endParaRPr lang="en-US"/>
        </a:p>
      </dgm:t>
    </dgm:pt>
    <dgm:pt modelId="{745A2833-D5E8-4269-8225-304AFE5D7AEB}" type="sibTrans" cxnId="{B954C94F-5F5C-49DF-B2B3-DE17F15912CB}">
      <dgm:prSet/>
      <dgm:spPr/>
      <dgm:t>
        <a:bodyPr/>
        <a:lstStyle/>
        <a:p>
          <a:endParaRPr lang="en-US"/>
        </a:p>
      </dgm:t>
    </dgm:pt>
    <dgm:pt modelId="{118C1B04-43FB-4B6F-A03A-5FD655CE8EDF}">
      <dgm:prSet custT="1"/>
      <dgm:spPr>
        <a:solidFill>
          <a:schemeClr val="accent1"/>
        </a:solidFill>
      </dgm:spPr>
      <dgm:t>
        <a:bodyPr/>
        <a:lstStyle/>
        <a:p>
          <a:r>
            <a:rPr lang="en-US" sz="2200" b="1" dirty="0">
              <a:solidFill>
                <a:schemeClr val="bg1"/>
              </a:solidFill>
            </a:rPr>
            <a:t>LTPTE Eligibility</a:t>
          </a:r>
          <a:r>
            <a:rPr lang="en-US" sz="2200" dirty="0">
              <a:solidFill>
                <a:schemeClr val="bg1"/>
              </a:solidFill>
            </a:rPr>
            <a:t>:</a:t>
          </a:r>
        </a:p>
      </dgm:t>
    </dgm:pt>
    <dgm:pt modelId="{802FB928-B402-4B50-A585-03ED3824959D}" type="parTrans" cxnId="{CF20AC66-20CF-4997-80CF-0F99C1E68CC4}">
      <dgm:prSet/>
      <dgm:spPr/>
      <dgm:t>
        <a:bodyPr/>
        <a:lstStyle/>
        <a:p>
          <a:endParaRPr lang="en-US"/>
        </a:p>
      </dgm:t>
    </dgm:pt>
    <dgm:pt modelId="{97CD1CB3-7C1A-4DAE-A858-88E171B7D84E}" type="sibTrans" cxnId="{CF20AC66-20CF-4997-80CF-0F99C1E68CC4}">
      <dgm:prSet/>
      <dgm:spPr/>
      <dgm:t>
        <a:bodyPr/>
        <a:lstStyle/>
        <a:p>
          <a:endParaRPr lang="en-US"/>
        </a:p>
      </dgm:t>
    </dgm:pt>
    <dgm:pt modelId="{4BD41F06-EFE9-4E11-A6A5-5293A3AB7BC5}">
      <dgm:prSet custT="1"/>
      <dgm:spPr/>
      <dgm:t>
        <a:bodyPr/>
        <a:lstStyle/>
        <a:p>
          <a:r>
            <a:rPr lang="en-US" sz="2200" b="1" dirty="0"/>
            <a:t>Benchmarking</a:t>
          </a:r>
          <a:r>
            <a:rPr lang="en-US" sz="2200" dirty="0"/>
            <a:t>:</a:t>
          </a:r>
        </a:p>
      </dgm:t>
    </dgm:pt>
    <dgm:pt modelId="{DD0672AC-A61C-407D-928B-D7C5D6C6C23E}" type="parTrans" cxnId="{EB39B81B-D74E-48AC-8C2E-3436CAC8CFE5}">
      <dgm:prSet/>
      <dgm:spPr/>
      <dgm:t>
        <a:bodyPr/>
        <a:lstStyle/>
        <a:p>
          <a:endParaRPr lang="en-US"/>
        </a:p>
      </dgm:t>
    </dgm:pt>
    <dgm:pt modelId="{AB2CEF63-75C7-4E2B-B319-F6EE6ED0FF33}" type="sibTrans" cxnId="{EB39B81B-D74E-48AC-8C2E-3436CAC8CFE5}">
      <dgm:prSet/>
      <dgm:spPr/>
      <dgm:t>
        <a:bodyPr/>
        <a:lstStyle/>
        <a:p>
          <a:endParaRPr lang="en-US"/>
        </a:p>
      </dgm:t>
    </dgm:pt>
    <dgm:pt modelId="{8D829525-7CD5-450B-A059-27E6A7FBD64D}">
      <dgm:prSet custT="1"/>
      <dgm:spPr/>
      <dgm:t>
        <a:bodyPr/>
        <a:lstStyle/>
        <a:p>
          <a:r>
            <a:rPr lang="en-US" sz="2200" b="1" dirty="0"/>
            <a:t>Long-Term Care Insurance Payments</a:t>
          </a:r>
          <a:r>
            <a:rPr lang="en-US" sz="2200" dirty="0"/>
            <a:t>:</a:t>
          </a:r>
        </a:p>
      </dgm:t>
    </dgm:pt>
    <dgm:pt modelId="{6A307E3A-B3EF-4DA7-9315-4E740E234349}" type="parTrans" cxnId="{1C27B4F7-F096-4030-97B5-03BB9A241F03}">
      <dgm:prSet/>
      <dgm:spPr/>
      <dgm:t>
        <a:bodyPr/>
        <a:lstStyle/>
        <a:p>
          <a:endParaRPr lang="en-US"/>
        </a:p>
      </dgm:t>
    </dgm:pt>
    <dgm:pt modelId="{6D042887-0F8D-4339-9BDB-B123086481B6}" type="sibTrans" cxnId="{1C27B4F7-F096-4030-97B5-03BB9A241F03}">
      <dgm:prSet/>
      <dgm:spPr/>
      <dgm:t>
        <a:bodyPr/>
        <a:lstStyle/>
        <a:p>
          <a:endParaRPr lang="en-US"/>
        </a:p>
      </dgm:t>
    </dgm:pt>
    <dgm:pt modelId="{E8610E57-8E1F-4AF1-A1CF-3C0E2C736BA9}">
      <dgm:prSet custT="1"/>
      <dgm:spPr>
        <a:solidFill>
          <a:schemeClr val="accent1">
            <a:lumMod val="20000"/>
            <a:lumOff val="80000"/>
            <a:alpha val="90000"/>
          </a:schemeClr>
        </a:solidFill>
      </dgm:spPr>
      <dgm:t>
        <a:bodyPr/>
        <a:lstStyle/>
        <a:p>
          <a:r>
            <a:rPr lang="en-US" sz="1600" dirty="0"/>
            <a:t>Requires 401(k) and 403(b) plans to automatically enroll participants upon becoming eligible </a:t>
          </a:r>
        </a:p>
      </dgm:t>
    </dgm:pt>
    <dgm:pt modelId="{3D0044D9-E3D2-4B2D-A271-057280882615}" type="parTrans" cxnId="{92BACCA0-4D44-4D7B-95FB-8A6DC00D4D50}">
      <dgm:prSet/>
      <dgm:spPr/>
      <dgm:t>
        <a:bodyPr/>
        <a:lstStyle/>
        <a:p>
          <a:endParaRPr lang="en-US"/>
        </a:p>
      </dgm:t>
    </dgm:pt>
    <dgm:pt modelId="{621E9ECA-5DF0-4BED-824D-91049193383C}" type="sibTrans" cxnId="{92BACCA0-4D44-4D7B-95FB-8A6DC00D4D50}">
      <dgm:prSet/>
      <dgm:spPr/>
      <dgm:t>
        <a:bodyPr/>
        <a:lstStyle/>
        <a:p>
          <a:endParaRPr lang="en-US"/>
        </a:p>
      </dgm:t>
    </dgm:pt>
    <dgm:pt modelId="{DFF48A50-3669-4922-B78F-D56C37E88641}">
      <dgm:prSet custT="1"/>
      <dgm:spPr>
        <a:solidFill>
          <a:schemeClr val="accent1">
            <a:lumMod val="20000"/>
            <a:lumOff val="80000"/>
            <a:alpha val="90000"/>
          </a:schemeClr>
        </a:solidFill>
      </dgm:spPr>
      <dgm:t>
        <a:bodyPr/>
        <a:lstStyle/>
        <a:p>
          <a:r>
            <a:rPr lang="en-US" sz="1600"/>
            <a:t>For </a:t>
          </a:r>
          <a:r>
            <a:rPr lang="en-US" sz="1600" dirty="0"/>
            <a:t>retirement plans to apply at age 60, 61, 62, and 63</a:t>
          </a:r>
        </a:p>
      </dgm:t>
    </dgm:pt>
    <dgm:pt modelId="{EB56A8BA-D8ED-4174-BFB0-637088477BA4}" type="parTrans" cxnId="{F9187801-F55B-4D0B-99EA-3F1F7DD99135}">
      <dgm:prSet/>
      <dgm:spPr/>
      <dgm:t>
        <a:bodyPr/>
        <a:lstStyle/>
        <a:p>
          <a:endParaRPr lang="en-US"/>
        </a:p>
      </dgm:t>
    </dgm:pt>
    <dgm:pt modelId="{B02F10B5-39E8-4454-9CDA-B166F9B0BFBD}" type="sibTrans" cxnId="{F9187801-F55B-4D0B-99EA-3F1F7DD99135}">
      <dgm:prSet/>
      <dgm:spPr/>
      <dgm:t>
        <a:bodyPr/>
        <a:lstStyle/>
        <a:p>
          <a:endParaRPr lang="en-US"/>
        </a:p>
      </dgm:t>
    </dgm:pt>
    <dgm:pt modelId="{576ADE48-83B0-4165-A963-13353CF1AA43}">
      <dgm:prSet custT="1"/>
      <dgm:spPr>
        <a:solidFill>
          <a:schemeClr val="accent1">
            <a:lumMod val="20000"/>
            <a:lumOff val="80000"/>
            <a:alpha val="90000"/>
          </a:schemeClr>
        </a:solidFill>
      </dgm:spPr>
      <dgm:t>
        <a:bodyPr/>
        <a:lstStyle/>
        <a:p>
          <a:r>
            <a:rPr lang="en-US" sz="1600"/>
            <a:t>Reduces </a:t>
          </a:r>
          <a:r>
            <a:rPr lang="en-US" sz="1600" dirty="0"/>
            <a:t>the 3-year eligibility rule to 2 years for long- term, part-time employees</a:t>
          </a:r>
        </a:p>
      </dgm:t>
    </dgm:pt>
    <dgm:pt modelId="{E4CE20A5-F81B-49BC-ABA7-862B21BAFE3F}" type="parTrans" cxnId="{EFB3394C-906F-4253-A7D2-7047415C7BF6}">
      <dgm:prSet/>
      <dgm:spPr/>
      <dgm:t>
        <a:bodyPr/>
        <a:lstStyle/>
        <a:p>
          <a:endParaRPr lang="en-US"/>
        </a:p>
      </dgm:t>
    </dgm:pt>
    <dgm:pt modelId="{14D113FB-35F9-47DD-BE36-62D48DE3886D}" type="sibTrans" cxnId="{EFB3394C-906F-4253-A7D2-7047415C7BF6}">
      <dgm:prSet/>
      <dgm:spPr/>
      <dgm:t>
        <a:bodyPr/>
        <a:lstStyle/>
        <a:p>
          <a:endParaRPr lang="en-US"/>
        </a:p>
      </dgm:t>
    </dgm:pt>
    <dgm:pt modelId="{1497366B-ECDC-46BB-8F72-256C6DEAD393}">
      <dgm:prSet custT="1"/>
      <dgm:spPr/>
      <dgm:t>
        <a:bodyPr/>
        <a:lstStyle/>
        <a:p>
          <a:r>
            <a:rPr lang="en-US" sz="1600"/>
            <a:t>DOL </a:t>
          </a:r>
          <a:r>
            <a:rPr lang="en-US" sz="1600" dirty="0"/>
            <a:t>to update its regulations for performance benchmarks for asset allocation funds</a:t>
          </a:r>
        </a:p>
      </dgm:t>
    </dgm:pt>
    <dgm:pt modelId="{6B18EE99-808E-4EF7-B7A0-E63E24917224}" type="parTrans" cxnId="{765C86AB-3F77-4D6B-855E-6D236376E991}">
      <dgm:prSet/>
      <dgm:spPr/>
      <dgm:t>
        <a:bodyPr/>
        <a:lstStyle/>
        <a:p>
          <a:endParaRPr lang="en-US"/>
        </a:p>
      </dgm:t>
    </dgm:pt>
    <dgm:pt modelId="{EACCA8B7-546C-4AEE-811D-B97EA1BA4030}" type="sibTrans" cxnId="{765C86AB-3F77-4D6B-855E-6D236376E991}">
      <dgm:prSet/>
      <dgm:spPr/>
      <dgm:t>
        <a:bodyPr/>
        <a:lstStyle/>
        <a:p>
          <a:endParaRPr lang="en-US"/>
        </a:p>
      </dgm:t>
    </dgm:pt>
    <dgm:pt modelId="{32F5158E-058B-47FD-BF96-3257E079F2EC}">
      <dgm:prSet custT="1"/>
      <dgm:spPr/>
      <dgm:t>
        <a:bodyPr/>
        <a:lstStyle/>
        <a:p>
          <a:r>
            <a:rPr lang="en-US" sz="1600"/>
            <a:t>Permits </a:t>
          </a:r>
          <a:r>
            <a:rPr lang="en-US" sz="1600" dirty="0"/>
            <a:t>retirement plans to distribute up to $2,500 per year to pay premiums for certain specified long term care insurance contracts, without 10% early distribution penalty tax</a:t>
          </a:r>
        </a:p>
      </dgm:t>
    </dgm:pt>
    <dgm:pt modelId="{E7723435-7AE5-4A6F-AE61-6051D8B69806}" type="parTrans" cxnId="{7DE0CF55-544A-4B73-BA4B-ACBC5C5364A3}">
      <dgm:prSet/>
      <dgm:spPr/>
      <dgm:t>
        <a:bodyPr/>
        <a:lstStyle/>
        <a:p>
          <a:endParaRPr lang="en-US"/>
        </a:p>
      </dgm:t>
    </dgm:pt>
    <dgm:pt modelId="{053B5A20-A137-4A7A-8EFC-259793DC37EB}" type="sibTrans" cxnId="{7DE0CF55-544A-4B73-BA4B-ACBC5C5364A3}">
      <dgm:prSet/>
      <dgm:spPr/>
      <dgm:t>
        <a:bodyPr/>
        <a:lstStyle/>
        <a:p>
          <a:endParaRPr lang="en-US"/>
        </a:p>
      </dgm:t>
    </dgm:pt>
    <dgm:pt modelId="{D619FDFC-2A4B-447E-9894-D911657A583F}" type="pres">
      <dgm:prSet presAssocID="{5E77B1A0-B7AD-49A1-BE74-1952E62FEBA6}" presName="Name0" presStyleCnt="0">
        <dgm:presLayoutVars>
          <dgm:dir/>
          <dgm:animLvl val="lvl"/>
          <dgm:resizeHandles val="exact"/>
        </dgm:presLayoutVars>
      </dgm:prSet>
      <dgm:spPr/>
    </dgm:pt>
    <dgm:pt modelId="{88D26C57-E56E-4D81-AEDF-C96C900476B9}" type="pres">
      <dgm:prSet presAssocID="{A37AA22A-90F6-432A-AE4B-A143233B6919}" presName="linNode" presStyleCnt="0"/>
      <dgm:spPr/>
    </dgm:pt>
    <dgm:pt modelId="{02D6A44A-71C1-42BE-A2F9-2B6E62365CC6}" type="pres">
      <dgm:prSet presAssocID="{A37AA22A-90F6-432A-AE4B-A143233B6919}" presName="parentText" presStyleLbl="node1" presStyleIdx="0" presStyleCnt="5">
        <dgm:presLayoutVars>
          <dgm:chMax val="1"/>
          <dgm:bulletEnabled val="1"/>
        </dgm:presLayoutVars>
      </dgm:prSet>
      <dgm:spPr/>
    </dgm:pt>
    <dgm:pt modelId="{F050DCB6-1426-467E-953B-CF2A4AEDE3DE}" type="pres">
      <dgm:prSet presAssocID="{A37AA22A-90F6-432A-AE4B-A143233B6919}" presName="descendantText" presStyleLbl="alignAccFollowNode1" presStyleIdx="0" presStyleCnt="5">
        <dgm:presLayoutVars>
          <dgm:bulletEnabled val="1"/>
        </dgm:presLayoutVars>
      </dgm:prSet>
      <dgm:spPr/>
    </dgm:pt>
    <dgm:pt modelId="{9A3993F1-3E8A-4417-9638-2898D3CEBD78}" type="pres">
      <dgm:prSet presAssocID="{28E7D0EF-5505-4698-9868-E4008A39B97E}" presName="sp" presStyleCnt="0"/>
      <dgm:spPr/>
    </dgm:pt>
    <dgm:pt modelId="{E7270EF6-60B1-472F-81D5-36B724E94323}" type="pres">
      <dgm:prSet presAssocID="{1ED2EE7F-CE0B-43D7-8CC4-B5A2C9007CBE}" presName="linNode" presStyleCnt="0"/>
      <dgm:spPr/>
    </dgm:pt>
    <dgm:pt modelId="{5DF5D0DA-D999-4074-898B-2315F43C48C2}" type="pres">
      <dgm:prSet presAssocID="{1ED2EE7F-CE0B-43D7-8CC4-B5A2C9007CBE}" presName="parentText" presStyleLbl="node1" presStyleIdx="1" presStyleCnt="5">
        <dgm:presLayoutVars>
          <dgm:chMax val="1"/>
          <dgm:bulletEnabled val="1"/>
        </dgm:presLayoutVars>
      </dgm:prSet>
      <dgm:spPr/>
    </dgm:pt>
    <dgm:pt modelId="{2E71BD17-7BB7-4F92-A369-9147BEC508A7}" type="pres">
      <dgm:prSet presAssocID="{1ED2EE7F-CE0B-43D7-8CC4-B5A2C9007CBE}" presName="descendantText" presStyleLbl="alignAccFollowNode1" presStyleIdx="1" presStyleCnt="5">
        <dgm:presLayoutVars>
          <dgm:bulletEnabled val="1"/>
        </dgm:presLayoutVars>
      </dgm:prSet>
      <dgm:spPr/>
    </dgm:pt>
    <dgm:pt modelId="{12EE8139-1298-4CD8-9DFA-8596F950FDB1}" type="pres">
      <dgm:prSet presAssocID="{745A2833-D5E8-4269-8225-304AFE5D7AEB}" presName="sp" presStyleCnt="0"/>
      <dgm:spPr/>
    </dgm:pt>
    <dgm:pt modelId="{9DF54FFE-602C-42AD-A1B3-EB727B8322AB}" type="pres">
      <dgm:prSet presAssocID="{118C1B04-43FB-4B6F-A03A-5FD655CE8EDF}" presName="linNode" presStyleCnt="0"/>
      <dgm:spPr/>
    </dgm:pt>
    <dgm:pt modelId="{2F3CA29C-F19B-4CAA-B1D1-84826CEC99E5}" type="pres">
      <dgm:prSet presAssocID="{118C1B04-43FB-4B6F-A03A-5FD655CE8EDF}" presName="parentText" presStyleLbl="node1" presStyleIdx="2" presStyleCnt="5">
        <dgm:presLayoutVars>
          <dgm:chMax val="1"/>
          <dgm:bulletEnabled val="1"/>
        </dgm:presLayoutVars>
      </dgm:prSet>
      <dgm:spPr/>
    </dgm:pt>
    <dgm:pt modelId="{D60ADF7B-A298-4C0B-87F0-21D348AA54A0}" type="pres">
      <dgm:prSet presAssocID="{118C1B04-43FB-4B6F-A03A-5FD655CE8EDF}" presName="descendantText" presStyleLbl="alignAccFollowNode1" presStyleIdx="2" presStyleCnt="5">
        <dgm:presLayoutVars>
          <dgm:bulletEnabled val="1"/>
        </dgm:presLayoutVars>
      </dgm:prSet>
      <dgm:spPr/>
    </dgm:pt>
    <dgm:pt modelId="{6E8C5282-0580-46AB-848C-AB4F8EB2ACF6}" type="pres">
      <dgm:prSet presAssocID="{97CD1CB3-7C1A-4DAE-A858-88E171B7D84E}" presName="sp" presStyleCnt="0"/>
      <dgm:spPr/>
    </dgm:pt>
    <dgm:pt modelId="{E6D29185-AA86-4F9B-AD3F-E35D25A1F6D6}" type="pres">
      <dgm:prSet presAssocID="{4BD41F06-EFE9-4E11-A6A5-5293A3AB7BC5}" presName="linNode" presStyleCnt="0"/>
      <dgm:spPr/>
    </dgm:pt>
    <dgm:pt modelId="{CCDBA5D0-86E1-4EFB-BC14-CA2CB2189356}" type="pres">
      <dgm:prSet presAssocID="{4BD41F06-EFE9-4E11-A6A5-5293A3AB7BC5}" presName="parentText" presStyleLbl="node1" presStyleIdx="3" presStyleCnt="5">
        <dgm:presLayoutVars>
          <dgm:chMax val="1"/>
          <dgm:bulletEnabled val="1"/>
        </dgm:presLayoutVars>
      </dgm:prSet>
      <dgm:spPr/>
    </dgm:pt>
    <dgm:pt modelId="{ABB0393D-8FE2-4DE9-9A76-B5263829D050}" type="pres">
      <dgm:prSet presAssocID="{4BD41F06-EFE9-4E11-A6A5-5293A3AB7BC5}" presName="descendantText" presStyleLbl="alignAccFollowNode1" presStyleIdx="3" presStyleCnt="5">
        <dgm:presLayoutVars>
          <dgm:bulletEnabled val="1"/>
        </dgm:presLayoutVars>
      </dgm:prSet>
      <dgm:spPr/>
    </dgm:pt>
    <dgm:pt modelId="{BDF3F1DE-FE16-42C4-A277-4B1150D6DD08}" type="pres">
      <dgm:prSet presAssocID="{AB2CEF63-75C7-4E2B-B319-F6EE6ED0FF33}" presName="sp" presStyleCnt="0"/>
      <dgm:spPr/>
    </dgm:pt>
    <dgm:pt modelId="{CC15EA85-3822-4396-8F65-1843CB0462A8}" type="pres">
      <dgm:prSet presAssocID="{8D829525-7CD5-450B-A059-27E6A7FBD64D}" presName="linNode" presStyleCnt="0"/>
      <dgm:spPr/>
    </dgm:pt>
    <dgm:pt modelId="{0CF637E9-594F-46CE-89B4-8BD2241E8112}" type="pres">
      <dgm:prSet presAssocID="{8D829525-7CD5-450B-A059-27E6A7FBD64D}" presName="parentText" presStyleLbl="node1" presStyleIdx="4" presStyleCnt="5">
        <dgm:presLayoutVars>
          <dgm:chMax val="1"/>
          <dgm:bulletEnabled val="1"/>
        </dgm:presLayoutVars>
      </dgm:prSet>
      <dgm:spPr/>
    </dgm:pt>
    <dgm:pt modelId="{2EDE72A5-67F8-4B90-B3C9-EC78C4E6C6E8}" type="pres">
      <dgm:prSet presAssocID="{8D829525-7CD5-450B-A059-27E6A7FBD64D}" presName="descendantText" presStyleLbl="alignAccFollowNode1" presStyleIdx="4" presStyleCnt="5">
        <dgm:presLayoutVars>
          <dgm:bulletEnabled val="1"/>
        </dgm:presLayoutVars>
      </dgm:prSet>
      <dgm:spPr/>
    </dgm:pt>
  </dgm:ptLst>
  <dgm:cxnLst>
    <dgm:cxn modelId="{F9187801-F55B-4D0B-99EA-3F1F7DD99135}" srcId="{1ED2EE7F-CE0B-43D7-8CC4-B5A2C9007CBE}" destId="{DFF48A50-3669-4922-B78F-D56C37E88641}" srcOrd="0" destOrd="0" parTransId="{EB56A8BA-D8ED-4174-BFB0-637088477BA4}" sibTransId="{B02F10B5-39E8-4454-9CDA-B166F9B0BFBD}"/>
    <dgm:cxn modelId="{C2C0DB12-10BE-4027-AAC2-3B292C02D6EE}" type="presOf" srcId="{E8610E57-8E1F-4AF1-A1CF-3C0E2C736BA9}" destId="{F050DCB6-1426-467E-953B-CF2A4AEDE3DE}" srcOrd="0" destOrd="0" presId="urn:microsoft.com/office/officeart/2005/8/layout/vList5"/>
    <dgm:cxn modelId="{EB39B81B-D74E-48AC-8C2E-3436CAC8CFE5}" srcId="{5E77B1A0-B7AD-49A1-BE74-1952E62FEBA6}" destId="{4BD41F06-EFE9-4E11-A6A5-5293A3AB7BC5}" srcOrd="3" destOrd="0" parTransId="{DD0672AC-A61C-407D-928B-D7C5D6C6C23E}" sibTransId="{AB2CEF63-75C7-4E2B-B319-F6EE6ED0FF33}"/>
    <dgm:cxn modelId="{3778683D-838E-42A8-A241-08834B94315A}" type="presOf" srcId="{1497366B-ECDC-46BB-8F72-256C6DEAD393}" destId="{ABB0393D-8FE2-4DE9-9A76-B5263829D050}" srcOrd="0" destOrd="0" presId="urn:microsoft.com/office/officeart/2005/8/layout/vList5"/>
    <dgm:cxn modelId="{CC037842-5780-472E-BB6D-1D425C5056CE}" type="presOf" srcId="{8D829525-7CD5-450B-A059-27E6A7FBD64D}" destId="{0CF637E9-594F-46CE-89B4-8BD2241E8112}" srcOrd="0" destOrd="0" presId="urn:microsoft.com/office/officeart/2005/8/layout/vList5"/>
    <dgm:cxn modelId="{F9023963-0E46-4AE9-9F74-BDD6C5DDA0FD}" type="presOf" srcId="{DFF48A50-3669-4922-B78F-D56C37E88641}" destId="{2E71BD17-7BB7-4F92-A369-9147BEC508A7}" srcOrd="0" destOrd="0" presId="urn:microsoft.com/office/officeart/2005/8/layout/vList5"/>
    <dgm:cxn modelId="{CF20AC66-20CF-4997-80CF-0F99C1E68CC4}" srcId="{5E77B1A0-B7AD-49A1-BE74-1952E62FEBA6}" destId="{118C1B04-43FB-4B6F-A03A-5FD655CE8EDF}" srcOrd="2" destOrd="0" parTransId="{802FB928-B402-4B50-A585-03ED3824959D}" sibTransId="{97CD1CB3-7C1A-4DAE-A858-88E171B7D84E}"/>
    <dgm:cxn modelId="{EFB3394C-906F-4253-A7D2-7047415C7BF6}" srcId="{118C1B04-43FB-4B6F-A03A-5FD655CE8EDF}" destId="{576ADE48-83B0-4165-A963-13353CF1AA43}" srcOrd="0" destOrd="0" parTransId="{E4CE20A5-F81B-49BC-ABA7-862B21BAFE3F}" sibTransId="{14D113FB-35F9-47DD-BE36-62D48DE3886D}"/>
    <dgm:cxn modelId="{74D3CF4E-0FCC-404A-A6BE-3339B1FCE983}" type="presOf" srcId="{32F5158E-058B-47FD-BF96-3257E079F2EC}" destId="{2EDE72A5-67F8-4B90-B3C9-EC78C4E6C6E8}" srcOrd="0" destOrd="0" presId="urn:microsoft.com/office/officeart/2005/8/layout/vList5"/>
    <dgm:cxn modelId="{B954C94F-5F5C-49DF-B2B3-DE17F15912CB}" srcId="{5E77B1A0-B7AD-49A1-BE74-1952E62FEBA6}" destId="{1ED2EE7F-CE0B-43D7-8CC4-B5A2C9007CBE}" srcOrd="1" destOrd="0" parTransId="{D3443A3E-4A45-423D-9A36-D82D277FF093}" sibTransId="{745A2833-D5E8-4269-8225-304AFE5D7AEB}"/>
    <dgm:cxn modelId="{7DE0CF55-544A-4B73-BA4B-ACBC5C5364A3}" srcId="{8D829525-7CD5-450B-A059-27E6A7FBD64D}" destId="{32F5158E-058B-47FD-BF96-3257E079F2EC}" srcOrd="0" destOrd="0" parTransId="{E7723435-7AE5-4A6F-AE61-6051D8B69806}" sibTransId="{053B5A20-A137-4A7A-8EFC-259793DC37EB}"/>
    <dgm:cxn modelId="{5E3F9783-A301-4044-B6D0-4A9E74626A50}" type="presOf" srcId="{1ED2EE7F-CE0B-43D7-8CC4-B5A2C9007CBE}" destId="{5DF5D0DA-D999-4074-898B-2315F43C48C2}" srcOrd="0" destOrd="0" presId="urn:microsoft.com/office/officeart/2005/8/layout/vList5"/>
    <dgm:cxn modelId="{92BACCA0-4D44-4D7B-95FB-8A6DC00D4D50}" srcId="{A37AA22A-90F6-432A-AE4B-A143233B6919}" destId="{E8610E57-8E1F-4AF1-A1CF-3C0E2C736BA9}" srcOrd="0" destOrd="0" parTransId="{3D0044D9-E3D2-4B2D-A271-057280882615}" sibTransId="{621E9ECA-5DF0-4BED-824D-91049193383C}"/>
    <dgm:cxn modelId="{765C86AB-3F77-4D6B-855E-6D236376E991}" srcId="{4BD41F06-EFE9-4E11-A6A5-5293A3AB7BC5}" destId="{1497366B-ECDC-46BB-8F72-256C6DEAD393}" srcOrd="0" destOrd="0" parTransId="{6B18EE99-808E-4EF7-B7A0-E63E24917224}" sibTransId="{EACCA8B7-546C-4AEE-811D-B97EA1BA4030}"/>
    <dgm:cxn modelId="{22A322B1-33C8-4972-A5C8-B5BF1C0EAC5C}" type="presOf" srcId="{5E77B1A0-B7AD-49A1-BE74-1952E62FEBA6}" destId="{D619FDFC-2A4B-447E-9894-D911657A583F}" srcOrd="0" destOrd="0" presId="urn:microsoft.com/office/officeart/2005/8/layout/vList5"/>
    <dgm:cxn modelId="{6104B9CE-9E3A-4853-8746-0967F05836FF}" type="presOf" srcId="{118C1B04-43FB-4B6F-A03A-5FD655CE8EDF}" destId="{2F3CA29C-F19B-4CAA-B1D1-84826CEC99E5}" srcOrd="0" destOrd="0" presId="urn:microsoft.com/office/officeart/2005/8/layout/vList5"/>
    <dgm:cxn modelId="{950ED4CE-2D04-48DC-A1D6-A4C433FD4D9F}" type="presOf" srcId="{4BD41F06-EFE9-4E11-A6A5-5293A3AB7BC5}" destId="{CCDBA5D0-86E1-4EFB-BC14-CA2CB2189356}" srcOrd="0" destOrd="0" presId="urn:microsoft.com/office/officeart/2005/8/layout/vList5"/>
    <dgm:cxn modelId="{A39441D9-6012-4441-B491-4BB14FE5F3C3}" type="presOf" srcId="{A37AA22A-90F6-432A-AE4B-A143233B6919}" destId="{02D6A44A-71C1-42BE-A2F9-2B6E62365CC6}" srcOrd="0" destOrd="0" presId="urn:microsoft.com/office/officeart/2005/8/layout/vList5"/>
    <dgm:cxn modelId="{5D807AE9-D8F1-4B9D-87AE-EFECE60BB958}" srcId="{5E77B1A0-B7AD-49A1-BE74-1952E62FEBA6}" destId="{A37AA22A-90F6-432A-AE4B-A143233B6919}" srcOrd="0" destOrd="0" parTransId="{09507028-4F6F-4A47-9FC0-55DC8C503A77}" sibTransId="{28E7D0EF-5505-4698-9868-E4008A39B97E}"/>
    <dgm:cxn modelId="{74849DF3-F8C2-42C9-B4E2-C6007F4F164D}" type="presOf" srcId="{576ADE48-83B0-4165-A963-13353CF1AA43}" destId="{D60ADF7B-A298-4C0B-87F0-21D348AA54A0}" srcOrd="0" destOrd="0" presId="urn:microsoft.com/office/officeart/2005/8/layout/vList5"/>
    <dgm:cxn modelId="{1C27B4F7-F096-4030-97B5-03BB9A241F03}" srcId="{5E77B1A0-B7AD-49A1-BE74-1952E62FEBA6}" destId="{8D829525-7CD5-450B-A059-27E6A7FBD64D}" srcOrd="4" destOrd="0" parTransId="{6A307E3A-B3EF-4DA7-9315-4E740E234349}" sibTransId="{6D042887-0F8D-4339-9BDB-B123086481B6}"/>
    <dgm:cxn modelId="{5E44477B-5BA7-4659-AEF2-A1C1AFD042E4}" type="presParOf" srcId="{D619FDFC-2A4B-447E-9894-D911657A583F}" destId="{88D26C57-E56E-4D81-AEDF-C96C900476B9}" srcOrd="0" destOrd="0" presId="urn:microsoft.com/office/officeart/2005/8/layout/vList5"/>
    <dgm:cxn modelId="{99DB86FC-DD39-4AD3-A9E2-4710F85E3CCB}" type="presParOf" srcId="{88D26C57-E56E-4D81-AEDF-C96C900476B9}" destId="{02D6A44A-71C1-42BE-A2F9-2B6E62365CC6}" srcOrd="0" destOrd="0" presId="urn:microsoft.com/office/officeart/2005/8/layout/vList5"/>
    <dgm:cxn modelId="{79A8FF32-1752-4D3F-B090-411747A73596}" type="presParOf" srcId="{88D26C57-E56E-4D81-AEDF-C96C900476B9}" destId="{F050DCB6-1426-467E-953B-CF2A4AEDE3DE}" srcOrd="1" destOrd="0" presId="urn:microsoft.com/office/officeart/2005/8/layout/vList5"/>
    <dgm:cxn modelId="{F58113E1-9BD3-45AC-B648-61FFDF5A6C60}" type="presParOf" srcId="{D619FDFC-2A4B-447E-9894-D911657A583F}" destId="{9A3993F1-3E8A-4417-9638-2898D3CEBD78}" srcOrd="1" destOrd="0" presId="urn:microsoft.com/office/officeart/2005/8/layout/vList5"/>
    <dgm:cxn modelId="{346E610A-2FAE-4165-A257-3BA6210C36AE}" type="presParOf" srcId="{D619FDFC-2A4B-447E-9894-D911657A583F}" destId="{E7270EF6-60B1-472F-81D5-36B724E94323}" srcOrd="2" destOrd="0" presId="urn:microsoft.com/office/officeart/2005/8/layout/vList5"/>
    <dgm:cxn modelId="{78B9162F-EABA-4E03-9CD6-918E7164909C}" type="presParOf" srcId="{E7270EF6-60B1-472F-81D5-36B724E94323}" destId="{5DF5D0DA-D999-4074-898B-2315F43C48C2}" srcOrd="0" destOrd="0" presId="urn:microsoft.com/office/officeart/2005/8/layout/vList5"/>
    <dgm:cxn modelId="{E6F37C43-4254-4CFE-91B8-14E7182EF9A0}" type="presParOf" srcId="{E7270EF6-60B1-472F-81D5-36B724E94323}" destId="{2E71BD17-7BB7-4F92-A369-9147BEC508A7}" srcOrd="1" destOrd="0" presId="urn:microsoft.com/office/officeart/2005/8/layout/vList5"/>
    <dgm:cxn modelId="{3F8F36E2-810C-4F8E-8D74-929A708F425C}" type="presParOf" srcId="{D619FDFC-2A4B-447E-9894-D911657A583F}" destId="{12EE8139-1298-4CD8-9DFA-8596F950FDB1}" srcOrd="3" destOrd="0" presId="urn:microsoft.com/office/officeart/2005/8/layout/vList5"/>
    <dgm:cxn modelId="{DB271386-7BBC-4D70-9905-ACCA95EB4428}" type="presParOf" srcId="{D619FDFC-2A4B-447E-9894-D911657A583F}" destId="{9DF54FFE-602C-42AD-A1B3-EB727B8322AB}" srcOrd="4" destOrd="0" presId="urn:microsoft.com/office/officeart/2005/8/layout/vList5"/>
    <dgm:cxn modelId="{0EBE9E45-07FD-4C78-9818-FD1272A92C28}" type="presParOf" srcId="{9DF54FFE-602C-42AD-A1B3-EB727B8322AB}" destId="{2F3CA29C-F19B-4CAA-B1D1-84826CEC99E5}" srcOrd="0" destOrd="0" presId="urn:microsoft.com/office/officeart/2005/8/layout/vList5"/>
    <dgm:cxn modelId="{1E12C0BB-108F-47EE-8E43-40AFE91B0C93}" type="presParOf" srcId="{9DF54FFE-602C-42AD-A1B3-EB727B8322AB}" destId="{D60ADF7B-A298-4C0B-87F0-21D348AA54A0}" srcOrd="1" destOrd="0" presId="urn:microsoft.com/office/officeart/2005/8/layout/vList5"/>
    <dgm:cxn modelId="{2E802F30-1CE9-403D-9F22-B251265303FB}" type="presParOf" srcId="{D619FDFC-2A4B-447E-9894-D911657A583F}" destId="{6E8C5282-0580-46AB-848C-AB4F8EB2ACF6}" srcOrd="5" destOrd="0" presId="urn:microsoft.com/office/officeart/2005/8/layout/vList5"/>
    <dgm:cxn modelId="{61D6F979-6494-4D12-8019-33C6196D584C}" type="presParOf" srcId="{D619FDFC-2A4B-447E-9894-D911657A583F}" destId="{E6D29185-AA86-4F9B-AD3F-E35D25A1F6D6}" srcOrd="6" destOrd="0" presId="urn:microsoft.com/office/officeart/2005/8/layout/vList5"/>
    <dgm:cxn modelId="{1C1A2AB4-DE4C-49A8-B1EC-ABC4C13A8856}" type="presParOf" srcId="{E6D29185-AA86-4F9B-AD3F-E35D25A1F6D6}" destId="{CCDBA5D0-86E1-4EFB-BC14-CA2CB2189356}" srcOrd="0" destOrd="0" presId="urn:microsoft.com/office/officeart/2005/8/layout/vList5"/>
    <dgm:cxn modelId="{EBCD5887-B5D0-42F4-93BC-9028B3ED4D0D}" type="presParOf" srcId="{E6D29185-AA86-4F9B-AD3F-E35D25A1F6D6}" destId="{ABB0393D-8FE2-4DE9-9A76-B5263829D050}" srcOrd="1" destOrd="0" presId="urn:microsoft.com/office/officeart/2005/8/layout/vList5"/>
    <dgm:cxn modelId="{755DDA4A-8354-490C-8AE7-2561545A353E}" type="presParOf" srcId="{D619FDFC-2A4B-447E-9894-D911657A583F}" destId="{BDF3F1DE-FE16-42C4-A277-4B1150D6DD08}" srcOrd="7" destOrd="0" presId="urn:microsoft.com/office/officeart/2005/8/layout/vList5"/>
    <dgm:cxn modelId="{468714EC-6197-47D0-94AF-271C69EF5AB1}" type="presParOf" srcId="{D619FDFC-2A4B-447E-9894-D911657A583F}" destId="{CC15EA85-3822-4396-8F65-1843CB0462A8}" srcOrd="8" destOrd="0" presId="urn:microsoft.com/office/officeart/2005/8/layout/vList5"/>
    <dgm:cxn modelId="{64AAE344-52E6-4EE9-AC67-FA5A8BC4DAE8}" type="presParOf" srcId="{CC15EA85-3822-4396-8F65-1843CB0462A8}" destId="{0CF637E9-594F-46CE-89B4-8BD2241E8112}" srcOrd="0" destOrd="0" presId="urn:microsoft.com/office/officeart/2005/8/layout/vList5"/>
    <dgm:cxn modelId="{CEE98AB5-509C-418D-9943-123F963336A5}" type="presParOf" srcId="{CC15EA85-3822-4396-8F65-1843CB0462A8}" destId="{2EDE72A5-67F8-4B90-B3C9-EC78C4E6C6E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4DE087F-6962-43CC-B34D-3BF7F31F9218}"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E72BA7D1-CEFF-4FEA-83CE-131149D393A2}">
      <dgm:prSet/>
      <dgm:spPr/>
      <dgm:t>
        <a:bodyPr/>
        <a:lstStyle/>
        <a:p>
          <a:r>
            <a:rPr lang="en-US"/>
            <a:t>Applicable for 2024</a:t>
          </a:r>
        </a:p>
      </dgm:t>
    </dgm:pt>
    <dgm:pt modelId="{43A8E47F-8B5B-4BA8-9710-854243B1488E}" type="parTrans" cxnId="{D6D58030-3EA2-472B-A4E0-48A0982FD639}">
      <dgm:prSet/>
      <dgm:spPr/>
      <dgm:t>
        <a:bodyPr/>
        <a:lstStyle/>
        <a:p>
          <a:endParaRPr lang="en-US"/>
        </a:p>
      </dgm:t>
    </dgm:pt>
    <dgm:pt modelId="{81BDB958-D461-46E4-A121-3255EE521E44}" type="sibTrans" cxnId="{D6D58030-3EA2-472B-A4E0-48A0982FD639}">
      <dgm:prSet/>
      <dgm:spPr/>
      <dgm:t>
        <a:bodyPr/>
        <a:lstStyle/>
        <a:p>
          <a:endParaRPr lang="en-US"/>
        </a:p>
      </dgm:t>
    </dgm:pt>
    <dgm:pt modelId="{63E2C30A-67A9-4C8B-94F2-C26F3AA4A0EA}">
      <dgm:prSet/>
      <dgm:spPr/>
      <dgm:t>
        <a:bodyPr/>
        <a:lstStyle/>
        <a:p>
          <a:r>
            <a:rPr lang="en-US"/>
            <a:t>May rely on proposed regulations until finalized</a:t>
          </a:r>
        </a:p>
      </dgm:t>
    </dgm:pt>
    <dgm:pt modelId="{D4BB8924-149D-4338-A600-6940DD352C6B}" type="parTrans" cxnId="{AD841F11-100E-44AD-860B-931328F7972B}">
      <dgm:prSet/>
      <dgm:spPr/>
      <dgm:t>
        <a:bodyPr/>
        <a:lstStyle/>
        <a:p>
          <a:endParaRPr lang="en-US"/>
        </a:p>
      </dgm:t>
    </dgm:pt>
    <dgm:pt modelId="{DE037828-9CDD-4885-AC39-F78B148467F0}" type="sibTrans" cxnId="{AD841F11-100E-44AD-860B-931328F7972B}">
      <dgm:prSet/>
      <dgm:spPr/>
      <dgm:t>
        <a:bodyPr/>
        <a:lstStyle/>
        <a:p>
          <a:endParaRPr lang="en-US"/>
        </a:p>
      </dgm:t>
    </dgm:pt>
    <dgm:pt modelId="{E4634801-D7C2-47AB-8B4A-0B1B87788A4C}">
      <dgm:prSet/>
      <dgm:spPr/>
      <dgm:t>
        <a:bodyPr/>
        <a:lstStyle/>
        <a:p>
          <a:r>
            <a:rPr lang="en-US"/>
            <a:t>Defined long-term part-time employees</a:t>
          </a:r>
        </a:p>
      </dgm:t>
    </dgm:pt>
    <dgm:pt modelId="{AEF53E25-AB27-4963-A58B-BA4369F28C65}" type="parTrans" cxnId="{979243C9-BF47-4B99-A37B-0219E7E37ADD}">
      <dgm:prSet/>
      <dgm:spPr/>
      <dgm:t>
        <a:bodyPr/>
        <a:lstStyle/>
        <a:p>
          <a:endParaRPr lang="en-US"/>
        </a:p>
      </dgm:t>
    </dgm:pt>
    <dgm:pt modelId="{6F98136A-4871-4D7A-9A55-D3C73ABC5A01}" type="sibTrans" cxnId="{979243C9-BF47-4B99-A37B-0219E7E37ADD}">
      <dgm:prSet/>
      <dgm:spPr/>
      <dgm:t>
        <a:bodyPr/>
        <a:lstStyle/>
        <a:p>
          <a:endParaRPr lang="en-US"/>
        </a:p>
      </dgm:t>
    </dgm:pt>
    <dgm:pt modelId="{6326B569-91B2-40F3-9EB1-A8D93E9DE8C1}">
      <dgm:prSet/>
      <dgm:spPr/>
      <dgm:t>
        <a:bodyPr/>
        <a:lstStyle/>
        <a:p>
          <a:r>
            <a:rPr lang="en-US"/>
            <a:t>Addressed 	</a:t>
          </a:r>
        </a:p>
      </dgm:t>
    </dgm:pt>
    <dgm:pt modelId="{621AA876-8ADF-4677-AD9B-7D4CF9185871}" type="parTrans" cxnId="{C87C7034-6BF9-4933-B10C-264D71E2F22A}">
      <dgm:prSet/>
      <dgm:spPr/>
      <dgm:t>
        <a:bodyPr/>
        <a:lstStyle/>
        <a:p>
          <a:endParaRPr lang="en-US"/>
        </a:p>
      </dgm:t>
    </dgm:pt>
    <dgm:pt modelId="{2A332CCB-1421-4D34-93F9-58D9D9079EE4}" type="sibTrans" cxnId="{C87C7034-6BF9-4933-B10C-264D71E2F22A}">
      <dgm:prSet/>
      <dgm:spPr/>
      <dgm:t>
        <a:bodyPr/>
        <a:lstStyle/>
        <a:p>
          <a:endParaRPr lang="en-US"/>
        </a:p>
      </dgm:t>
    </dgm:pt>
    <dgm:pt modelId="{670D2A70-5450-40D6-90F2-60F8C060E6DA}">
      <dgm:prSet/>
      <dgm:spPr/>
      <dgm:t>
        <a:bodyPr/>
        <a:lstStyle/>
        <a:p>
          <a:r>
            <a:rPr lang="en-US"/>
            <a:t>Eligibility and participation</a:t>
          </a:r>
        </a:p>
      </dgm:t>
    </dgm:pt>
    <dgm:pt modelId="{07AE4122-72BC-4DC8-B818-C9E1C12556B9}" type="parTrans" cxnId="{2E8C7417-5EA1-41C9-8184-0A0CC1A0EF6B}">
      <dgm:prSet/>
      <dgm:spPr/>
      <dgm:t>
        <a:bodyPr/>
        <a:lstStyle/>
        <a:p>
          <a:endParaRPr lang="en-US"/>
        </a:p>
      </dgm:t>
    </dgm:pt>
    <dgm:pt modelId="{DCD3B139-30BE-41FD-ACD6-DD9CAAC4FC29}" type="sibTrans" cxnId="{2E8C7417-5EA1-41C9-8184-0A0CC1A0EF6B}">
      <dgm:prSet/>
      <dgm:spPr/>
      <dgm:t>
        <a:bodyPr/>
        <a:lstStyle/>
        <a:p>
          <a:endParaRPr lang="en-US"/>
        </a:p>
      </dgm:t>
    </dgm:pt>
    <dgm:pt modelId="{547FAAB3-87A1-41A6-B6E4-B865A55EB087}">
      <dgm:prSet/>
      <dgm:spPr/>
      <dgm:t>
        <a:bodyPr/>
        <a:lstStyle/>
        <a:p>
          <a:r>
            <a:rPr lang="en-US"/>
            <a:t>Vesting</a:t>
          </a:r>
        </a:p>
      </dgm:t>
    </dgm:pt>
    <dgm:pt modelId="{48C6183A-1124-403B-8FB6-D731C554317E}" type="parTrans" cxnId="{5AB85DC4-BB52-4892-A3C1-9A7E61E41C77}">
      <dgm:prSet/>
      <dgm:spPr/>
      <dgm:t>
        <a:bodyPr/>
        <a:lstStyle/>
        <a:p>
          <a:endParaRPr lang="en-US"/>
        </a:p>
      </dgm:t>
    </dgm:pt>
    <dgm:pt modelId="{A6C375FA-51B1-45EE-B862-512B529487AB}" type="sibTrans" cxnId="{5AB85DC4-BB52-4892-A3C1-9A7E61E41C77}">
      <dgm:prSet/>
      <dgm:spPr/>
      <dgm:t>
        <a:bodyPr/>
        <a:lstStyle/>
        <a:p>
          <a:endParaRPr lang="en-US"/>
        </a:p>
      </dgm:t>
    </dgm:pt>
    <dgm:pt modelId="{F63C47EC-F3D8-486D-8AC1-47A8F35743B0}">
      <dgm:prSet/>
      <dgm:spPr/>
      <dgm:t>
        <a:bodyPr/>
        <a:lstStyle/>
        <a:p>
          <a:r>
            <a:rPr lang="en-US"/>
            <a:t>Nondiscrimination and coverage testing</a:t>
          </a:r>
        </a:p>
      </dgm:t>
    </dgm:pt>
    <dgm:pt modelId="{DB90B041-8FAD-4D97-B1B8-9EFAD02FF440}" type="parTrans" cxnId="{805B19AE-6275-42A4-B96D-A0325C8CA160}">
      <dgm:prSet/>
      <dgm:spPr/>
      <dgm:t>
        <a:bodyPr/>
        <a:lstStyle/>
        <a:p>
          <a:endParaRPr lang="en-US"/>
        </a:p>
      </dgm:t>
    </dgm:pt>
    <dgm:pt modelId="{6F4C035C-6808-47B7-9653-78B79F77D1F4}" type="sibTrans" cxnId="{805B19AE-6275-42A4-B96D-A0325C8CA160}">
      <dgm:prSet/>
      <dgm:spPr/>
      <dgm:t>
        <a:bodyPr/>
        <a:lstStyle/>
        <a:p>
          <a:endParaRPr lang="en-US"/>
        </a:p>
      </dgm:t>
    </dgm:pt>
    <dgm:pt modelId="{D1E384C2-0BBD-48A5-B983-2ED5FFE7CB55}" type="pres">
      <dgm:prSet presAssocID="{74DE087F-6962-43CC-B34D-3BF7F31F9218}" presName="linear" presStyleCnt="0">
        <dgm:presLayoutVars>
          <dgm:dir/>
          <dgm:animLvl val="lvl"/>
          <dgm:resizeHandles val="exact"/>
        </dgm:presLayoutVars>
      </dgm:prSet>
      <dgm:spPr/>
    </dgm:pt>
    <dgm:pt modelId="{146E9524-A4CB-447F-8F47-B065065DFA25}" type="pres">
      <dgm:prSet presAssocID="{E72BA7D1-CEFF-4FEA-83CE-131149D393A2}" presName="parentLin" presStyleCnt="0"/>
      <dgm:spPr/>
    </dgm:pt>
    <dgm:pt modelId="{FACD6C14-7EE5-4C19-9377-B6906D1E2FA7}" type="pres">
      <dgm:prSet presAssocID="{E72BA7D1-CEFF-4FEA-83CE-131149D393A2}" presName="parentLeftMargin" presStyleLbl="node1" presStyleIdx="0" presStyleCnt="4"/>
      <dgm:spPr/>
    </dgm:pt>
    <dgm:pt modelId="{CF75B8A0-D9B2-430D-824C-43F9E1337242}" type="pres">
      <dgm:prSet presAssocID="{E72BA7D1-CEFF-4FEA-83CE-131149D393A2}" presName="parentText" presStyleLbl="node1" presStyleIdx="0" presStyleCnt="4">
        <dgm:presLayoutVars>
          <dgm:chMax val="0"/>
          <dgm:bulletEnabled val="1"/>
        </dgm:presLayoutVars>
      </dgm:prSet>
      <dgm:spPr/>
    </dgm:pt>
    <dgm:pt modelId="{C8C31716-9270-4E35-8619-611E2D076748}" type="pres">
      <dgm:prSet presAssocID="{E72BA7D1-CEFF-4FEA-83CE-131149D393A2}" presName="negativeSpace" presStyleCnt="0"/>
      <dgm:spPr/>
    </dgm:pt>
    <dgm:pt modelId="{405C63D1-2F94-479F-B017-3CA3740A2B0D}" type="pres">
      <dgm:prSet presAssocID="{E72BA7D1-CEFF-4FEA-83CE-131149D393A2}" presName="childText" presStyleLbl="conFgAcc1" presStyleIdx="0" presStyleCnt="4">
        <dgm:presLayoutVars>
          <dgm:bulletEnabled val="1"/>
        </dgm:presLayoutVars>
      </dgm:prSet>
      <dgm:spPr/>
    </dgm:pt>
    <dgm:pt modelId="{980CBDE3-37C9-4BB2-8C5D-35A699CB7586}" type="pres">
      <dgm:prSet presAssocID="{81BDB958-D461-46E4-A121-3255EE521E44}" presName="spaceBetweenRectangles" presStyleCnt="0"/>
      <dgm:spPr/>
    </dgm:pt>
    <dgm:pt modelId="{7CE96541-C0F0-482E-9E75-663898D1EEC4}" type="pres">
      <dgm:prSet presAssocID="{63E2C30A-67A9-4C8B-94F2-C26F3AA4A0EA}" presName="parentLin" presStyleCnt="0"/>
      <dgm:spPr/>
    </dgm:pt>
    <dgm:pt modelId="{E501D9FB-499F-46CA-A99F-9E702378D570}" type="pres">
      <dgm:prSet presAssocID="{63E2C30A-67A9-4C8B-94F2-C26F3AA4A0EA}" presName="parentLeftMargin" presStyleLbl="node1" presStyleIdx="0" presStyleCnt="4"/>
      <dgm:spPr/>
    </dgm:pt>
    <dgm:pt modelId="{0AC8A355-7110-4A05-B200-D23F26547EC8}" type="pres">
      <dgm:prSet presAssocID="{63E2C30A-67A9-4C8B-94F2-C26F3AA4A0EA}" presName="parentText" presStyleLbl="node1" presStyleIdx="1" presStyleCnt="4">
        <dgm:presLayoutVars>
          <dgm:chMax val="0"/>
          <dgm:bulletEnabled val="1"/>
        </dgm:presLayoutVars>
      </dgm:prSet>
      <dgm:spPr/>
    </dgm:pt>
    <dgm:pt modelId="{B5CCDE5B-5BDC-450B-BB13-76C36AFE11A7}" type="pres">
      <dgm:prSet presAssocID="{63E2C30A-67A9-4C8B-94F2-C26F3AA4A0EA}" presName="negativeSpace" presStyleCnt="0"/>
      <dgm:spPr/>
    </dgm:pt>
    <dgm:pt modelId="{F8508F5B-2A95-496C-874F-70A7BDDD082A}" type="pres">
      <dgm:prSet presAssocID="{63E2C30A-67A9-4C8B-94F2-C26F3AA4A0EA}" presName="childText" presStyleLbl="conFgAcc1" presStyleIdx="1" presStyleCnt="4">
        <dgm:presLayoutVars>
          <dgm:bulletEnabled val="1"/>
        </dgm:presLayoutVars>
      </dgm:prSet>
      <dgm:spPr/>
    </dgm:pt>
    <dgm:pt modelId="{15B5B520-B05B-481B-867D-36A985FD20C6}" type="pres">
      <dgm:prSet presAssocID="{DE037828-9CDD-4885-AC39-F78B148467F0}" presName="spaceBetweenRectangles" presStyleCnt="0"/>
      <dgm:spPr/>
    </dgm:pt>
    <dgm:pt modelId="{3C50C931-5C4A-4ADA-A96F-2B3E8C86A5D1}" type="pres">
      <dgm:prSet presAssocID="{E4634801-D7C2-47AB-8B4A-0B1B87788A4C}" presName="parentLin" presStyleCnt="0"/>
      <dgm:spPr/>
    </dgm:pt>
    <dgm:pt modelId="{615FDECA-ECA6-4BB4-B605-AB2E92417182}" type="pres">
      <dgm:prSet presAssocID="{E4634801-D7C2-47AB-8B4A-0B1B87788A4C}" presName="parentLeftMargin" presStyleLbl="node1" presStyleIdx="1" presStyleCnt="4"/>
      <dgm:spPr/>
    </dgm:pt>
    <dgm:pt modelId="{F1C453DB-8D34-457B-8047-DAE415B6BA25}" type="pres">
      <dgm:prSet presAssocID="{E4634801-D7C2-47AB-8B4A-0B1B87788A4C}" presName="parentText" presStyleLbl="node1" presStyleIdx="2" presStyleCnt="4">
        <dgm:presLayoutVars>
          <dgm:chMax val="0"/>
          <dgm:bulletEnabled val="1"/>
        </dgm:presLayoutVars>
      </dgm:prSet>
      <dgm:spPr/>
    </dgm:pt>
    <dgm:pt modelId="{478EF538-9069-4DF7-B89D-747909840265}" type="pres">
      <dgm:prSet presAssocID="{E4634801-D7C2-47AB-8B4A-0B1B87788A4C}" presName="negativeSpace" presStyleCnt="0"/>
      <dgm:spPr/>
    </dgm:pt>
    <dgm:pt modelId="{8A98E407-695A-4EEF-B5B0-3F5FDB70094A}" type="pres">
      <dgm:prSet presAssocID="{E4634801-D7C2-47AB-8B4A-0B1B87788A4C}" presName="childText" presStyleLbl="conFgAcc1" presStyleIdx="2" presStyleCnt="4">
        <dgm:presLayoutVars>
          <dgm:bulletEnabled val="1"/>
        </dgm:presLayoutVars>
      </dgm:prSet>
      <dgm:spPr/>
    </dgm:pt>
    <dgm:pt modelId="{16CADDBC-6717-4D3E-9393-340466BBDF43}" type="pres">
      <dgm:prSet presAssocID="{6F98136A-4871-4D7A-9A55-D3C73ABC5A01}" presName="spaceBetweenRectangles" presStyleCnt="0"/>
      <dgm:spPr/>
    </dgm:pt>
    <dgm:pt modelId="{D3672302-3035-4D05-8B72-4BA6CB5B35BE}" type="pres">
      <dgm:prSet presAssocID="{6326B569-91B2-40F3-9EB1-A8D93E9DE8C1}" presName="parentLin" presStyleCnt="0"/>
      <dgm:spPr/>
    </dgm:pt>
    <dgm:pt modelId="{3763CBDC-4BC0-4EA4-9DB5-9E9CA5805E30}" type="pres">
      <dgm:prSet presAssocID="{6326B569-91B2-40F3-9EB1-A8D93E9DE8C1}" presName="parentLeftMargin" presStyleLbl="node1" presStyleIdx="2" presStyleCnt="4"/>
      <dgm:spPr/>
    </dgm:pt>
    <dgm:pt modelId="{2B16816B-0883-4669-A205-004999AB8EE4}" type="pres">
      <dgm:prSet presAssocID="{6326B569-91B2-40F3-9EB1-A8D93E9DE8C1}" presName="parentText" presStyleLbl="node1" presStyleIdx="3" presStyleCnt="4">
        <dgm:presLayoutVars>
          <dgm:chMax val="0"/>
          <dgm:bulletEnabled val="1"/>
        </dgm:presLayoutVars>
      </dgm:prSet>
      <dgm:spPr/>
    </dgm:pt>
    <dgm:pt modelId="{B7B64274-EB84-4EB5-982B-73C923381F6F}" type="pres">
      <dgm:prSet presAssocID="{6326B569-91B2-40F3-9EB1-A8D93E9DE8C1}" presName="negativeSpace" presStyleCnt="0"/>
      <dgm:spPr/>
    </dgm:pt>
    <dgm:pt modelId="{4F3F36C1-FC27-4C50-BBE6-98FF519D5D44}" type="pres">
      <dgm:prSet presAssocID="{6326B569-91B2-40F3-9EB1-A8D93E9DE8C1}" presName="childText" presStyleLbl="conFgAcc1" presStyleIdx="3" presStyleCnt="4">
        <dgm:presLayoutVars>
          <dgm:bulletEnabled val="1"/>
        </dgm:presLayoutVars>
      </dgm:prSet>
      <dgm:spPr/>
    </dgm:pt>
  </dgm:ptLst>
  <dgm:cxnLst>
    <dgm:cxn modelId="{141E3106-9FA3-4E26-B14F-47D7116ECA80}" type="presOf" srcId="{63E2C30A-67A9-4C8B-94F2-C26F3AA4A0EA}" destId="{0AC8A355-7110-4A05-B200-D23F26547EC8}" srcOrd="1" destOrd="0" presId="urn:microsoft.com/office/officeart/2005/8/layout/list1"/>
    <dgm:cxn modelId="{AD841F11-100E-44AD-860B-931328F7972B}" srcId="{74DE087F-6962-43CC-B34D-3BF7F31F9218}" destId="{63E2C30A-67A9-4C8B-94F2-C26F3AA4A0EA}" srcOrd="1" destOrd="0" parTransId="{D4BB8924-149D-4338-A600-6940DD352C6B}" sibTransId="{DE037828-9CDD-4885-AC39-F78B148467F0}"/>
    <dgm:cxn modelId="{2E8C7417-5EA1-41C9-8184-0A0CC1A0EF6B}" srcId="{6326B569-91B2-40F3-9EB1-A8D93E9DE8C1}" destId="{670D2A70-5450-40D6-90F2-60F8C060E6DA}" srcOrd="0" destOrd="0" parTransId="{07AE4122-72BC-4DC8-B818-C9E1C12556B9}" sibTransId="{DCD3B139-30BE-41FD-ACD6-DD9CAAC4FC29}"/>
    <dgm:cxn modelId="{77622F1B-15CA-4555-82D9-7070A44FC186}" type="presOf" srcId="{6326B569-91B2-40F3-9EB1-A8D93E9DE8C1}" destId="{2B16816B-0883-4669-A205-004999AB8EE4}" srcOrd="1" destOrd="0" presId="urn:microsoft.com/office/officeart/2005/8/layout/list1"/>
    <dgm:cxn modelId="{D6D58030-3EA2-472B-A4E0-48A0982FD639}" srcId="{74DE087F-6962-43CC-B34D-3BF7F31F9218}" destId="{E72BA7D1-CEFF-4FEA-83CE-131149D393A2}" srcOrd="0" destOrd="0" parTransId="{43A8E47F-8B5B-4BA8-9710-854243B1488E}" sibTransId="{81BDB958-D461-46E4-A121-3255EE521E44}"/>
    <dgm:cxn modelId="{C87C7034-6BF9-4933-B10C-264D71E2F22A}" srcId="{74DE087F-6962-43CC-B34D-3BF7F31F9218}" destId="{6326B569-91B2-40F3-9EB1-A8D93E9DE8C1}" srcOrd="3" destOrd="0" parTransId="{621AA876-8ADF-4677-AD9B-7D4CF9185871}" sibTransId="{2A332CCB-1421-4D34-93F9-58D9D9079EE4}"/>
    <dgm:cxn modelId="{4888F463-5137-46B3-AF08-3944F93D4827}" type="presOf" srcId="{547FAAB3-87A1-41A6-B6E4-B865A55EB087}" destId="{4F3F36C1-FC27-4C50-BBE6-98FF519D5D44}" srcOrd="0" destOrd="1" presId="urn:microsoft.com/office/officeart/2005/8/layout/list1"/>
    <dgm:cxn modelId="{487AB475-3452-4706-9105-0FBA74610FC0}" type="presOf" srcId="{670D2A70-5450-40D6-90F2-60F8C060E6DA}" destId="{4F3F36C1-FC27-4C50-BBE6-98FF519D5D44}" srcOrd="0" destOrd="0" presId="urn:microsoft.com/office/officeart/2005/8/layout/list1"/>
    <dgm:cxn modelId="{9B20A95A-BEC2-4EF0-9138-A6B6965C6FAE}" type="presOf" srcId="{74DE087F-6962-43CC-B34D-3BF7F31F9218}" destId="{D1E384C2-0BBD-48A5-B983-2ED5FFE7CB55}" srcOrd="0" destOrd="0" presId="urn:microsoft.com/office/officeart/2005/8/layout/list1"/>
    <dgm:cxn modelId="{CB96AC81-040F-4DE2-8677-24569AE3A7A1}" type="presOf" srcId="{6326B569-91B2-40F3-9EB1-A8D93E9DE8C1}" destId="{3763CBDC-4BC0-4EA4-9DB5-9E9CA5805E30}" srcOrd="0" destOrd="0" presId="urn:microsoft.com/office/officeart/2005/8/layout/list1"/>
    <dgm:cxn modelId="{0506E381-BFDF-4CC9-827A-3C852118BF67}" type="presOf" srcId="{E72BA7D1-CEFF-4FEA-83CE-131149D393A2}" destId="{FACD6C14-7EE5-4C19-9377-B6906D1E2FA7}" srcOrd="0" destOrd="0" presId="urn:microsoft.com/office/officeart/2005/8/layout/list1"/>
    <dgm:cxn modelId="{86894786-159C-4159-9356-707252D8FC12}" type="presOf" srcId="{F63C47EC-F3D8-486D-8AC1-47A8F35743B0}" destId="{4F3F36C1-FC27-4C50-BBE6-98FF519D5D44}" srcOrd="0" destOrd="2" presId="urn:microsoft.com/office/officeart/2005/8/layout/list1"/>
    <dgm:cxn modelId="{299304AC-1028-43E6-B8E3-4DDFBE8BFE37}" type="presOf" srcId="{63E2C30A-67A9-4C8B-94F2-C26F3AA4A0EA}" destId="{E501D9FB-499F-46CA-A99F-9E702378D570}" srcOrd="0" destOrd="0" presId="urn:microsoft.com/office/officeart/2005/8/layout/list1"/>
    <dgm:cxn modelId="{805B19AE-6275-42A4-B96D-A0325C8CA160}" srcId="{6326B569-91B2-40F3-9EB1-A8D93E9DE8C1}" destId="{F63C47EC-F3D8-486D-8AC1-47A8F35743B0}" srcOrd="2" destOrd="0" parTransId="{DB90B041-8FAD-4D97-B1B8-9EFAD02FF440}" sibTransId="{6F4C035C-6808-47B7-9653-78B79F77D1F4}"/>
    <dgm:cxn modelId="{01F1DFC3-2911-499C-841C-91EC7F84D9C5}" type="presOf" srcId="{E4634801-D7C2-47AB-8B4A-0B1B87788A4C}" destId="{615FDECA-ECA6-4BB4-B605-AB2E92417182}" srcOrd="0" destOrd="0" presId="urn:microsoft.com/office/officeart/2005/8/layout/list1"/>
    <dgm:cxn modelId="{5AB85DC4-BB52-4892-A3C1-9A7E61E41C77}" srcId="{6326B569-91B2-40F3-9EB1-A8D93E9DE8C1}" destId="{547FAAB3-87A1-41A6-B6E4-B865A55EB087}" srcOrd="1" destOrd="0" parTransId="{48C6183A-1124-403B-8FB6-D731C554317E}" sibTransId="{A6C375FA-51B1-45EE-B862-512B529487AB}"/>
    <dgm:cxn modelId="{979243C9-BF47-4B99-A37B-0219E7E37ADD}" srcId="{74DE087F-6962-43CC-B34D-3BF7F31F9218}" destId="{E4634801-D7C2-47AB-8B4A-0B1B87788A4C}" srcOrd="2" destOrd="0" parTransId="{AEF53E25-AB27-4963-A58B-BA4369F28C65}" sibTransId="{6F98136A-4871-4D7A-9A55-D3C73ABC5A01}"/>
    <dgm:cxn modelId="{AFDBB6CA-F2C9-4F77-A8B6-1B2989FEFA79}" type="presOf" srcId="{E4634801-D7C2-47AB-8B4A-0B1B87788A4C}" destId="{F1C453DB-8D34-457B-8047-DAE415B6BA25}" srcOrd="1" destOrd="0" presId="urn:microsoft.com/office/officeart/2005/8/layout/list1"/>
    <dgm:cxn modelId="{AA19F9F9-0187-40D5-A089-2CF5AFC95AF3}" type="presOf" srcId="{E72BA7D1-CEFF-4FEA-83CE-131149D393A2}" destId="{CF75B8A0-D9B2-430D-824C-43F9E1337242}" srcOrd="1" destOrd="0" presId="urn:microsoft.com/office/officeart/2005/8/layout/list1"/>
    <dgm:cxn modelId="{9BBA51B3-9F47-42F6-802A-7097DDAB2193}" type="presParOf" srcId="{D1E384C2-0BBD-48A5-B983-2ED5FFE7CB55}" destId="{146E9524-A4CB-447F-8F47-B065065DFA25}" srcOrd="0" destOrd="0" presId="urn:microsoft.com/office/officeart/2005/8/layout/list1"/>
    <dgm:cxn modelId="{E504A107-CFD4-499A-8D4A-18D90806F262}" type="presParOf" srcId="{146E9524-A4CB-447F-8F47-B065065DFA25}" destId="{FACD6C14-7EE5-4C19-9377-B6906D1E2FA7}" srcOrd="0" destOrd="0" presId="urn:microsoft.com/office/officeart/2005/8/layout/list1"/>
    <dgm:cxn modelId="{F2FEF0C5-2948-44DB-A6CF-ABC474B1C1B7}" type="presParOf" srcId="{146E9524-A4CB-447F-8F47-B065065DFA25}" destId="{CF75B8A0-D9B2-430D-824C-43F9E1337242}" srcOrd="1" destOrd="0" presId="urn:microsoft.com/office/officeart/2005/8/layout/list1"/>
    <dgm:cxn modelId="{F97D2892-7CB0-4BEE-B1AA-F41809570B9A}" type="presParOf" srcId="{D1E384C2-0BBD-48A5-B983-2ED5FFE7CB55}" destId="{C8C31716-9270-4E35-8619-611E2D076748}" srcOrd="1" destOrd="0" presId="urn:microsoft.com/office/officeart/2005/8/layout/list1"/>
    <dgm:cxn modelId="{B7A8AF4C-E671-4C42-998A-CF866719BF50}" type="presParOf" srcId="{D1E384C2-0BBD-48A5-B983-2ED5FFE7CB55}" destId="{405C63D1-2F94-479F-B017-3CA3740A2B0D}" srcOrd="2" destOrd="0" presId="urn:microsoft.com/office/officeart/2005/8/layout/list1"/>
    <dgm:cxn modelId="{C0FDB71A-2FFC-4D13-A5EA-2346DE17BDBE}" type="presParOf" srcId="{D1E384C2-0BBD-48A5-B983-2ED5FFE7CB55}" destId="{980CBDE3-37C9-4BB2-8C5D-35A699CB7586}" srcOrd="3" destOrd="0" presId="urn:microsoft.com/office/officeart/2005/8/layout/list1"/>
    <dgm:cxn modelId="{8C8A2429-A6DA-42E0-BA00-E6908259ABF1}" type="presParOf" srcId="{D1E384C2-0BBD-48A5-B983-2ED5FFE7CB55}" destId="{7CE96541-C0F0-482E-9E75-663898D1EEC4}" srcOrd="4" destOrd="0" presId="urn:microsoft.com/office/officeart/2005/8/layout/list1"/>
    <dgm:cxn modelId="{6B1DEE1D-AA56-4A9F-8B4A-8BBB9D4B707E}" type="presParOf" srcId="{7CE96541-C0F0-482E-9E75-663898D1EEC4}" destId="{E501D9FB-499F-46CA-A99F-9E702378D570}" srcOrd="0" destOrd="0" presId="urn:microsoft.com/office/officeart/2005/8/layout/list1"/>
    <dgm:cxn modelId="{220C23BA-7AB8-42FF-8457-3D9B5B9BCE7E}" type="presParOf" srcId="{7CE96541-C0F0-482E-9E75-663898D1EEC4}" destId="{0AC8A355-7110-4A05-B200-D23F26547EC8}" srcOrd="1" destOrd="0" presId="urn:microsoft.com/office/officeart/2005/8/layout/list1"/>
    <dgm:cxn modelId="{C9337B32-9602-4264-8440-EE48860A6B94}" type="presParOf" srcId="{D1E384C2-0BBD-48A5-B983-2ED5FFE7CB55}" destId="{B5CCDE5B-5BDC-450B-BB13-76C36AFE11A7}" srcOrd="5" destOrd="0" presId="urn:microsoft.com/office/officeart/2005/8/layout/list1"/>
    <dgm:cxn modelId="{5C424F43-831A-480D-AD49-4DD31FC56FA5}" type="presParOf" srcId="{D1E384C2-0BBD-48A5-B983-2ED5FFE7CB55}" destId="{F8508F5B-2A95-496C-874F-70A7BDDD082A}" srcOrd="6" destOrd="0" presId="urn:microsoft.com/office/officeart/2005/8/layout/list1"/>
    <dgm:cxn modelId="{CF8A47AE-8C02-4A99-BC48-84C5FF6917DE}" type="presParOf" srcId="{D1E384C2-0BBD-48A5-B983-2ED5FFE7CB55}" destId="{15B5B520-B05B-481B-867D-36A985FD20C6}" srcOrd="7" destOrd="0" presId="urn:microsoft.com/office/officeart/2005/8/layout/list1"/>
    <dgm:cxn modelId="{5FA7E0E3-BE3C-48C7-839F-254F19510A43}" type="presParOf" srcId="{D1E384C2-0BBD-48A5-B983-2ED5FFE7CB55}" destId="{3C50C931-5C4A-4ADA-A96F-2B3E8C86A5D1}" srcOrd="8" destOrd="0" presId="urn:microsoft.com/office/officeart/2005/8/layout/list1"/>
    <dgm:cxn modelId="{8A61B687-FB96-4FEA-80E3-34992DC586BF}" type="presParOf" srcId="{3C50C931-5C4A-4ADA-A96F-2B3E8C86A5D1}" destId="{615FDECA-ECA6-4BB4-B605-AB2E92417182}" srcOrd="0" destOrd="0" presId="urn:microsoft.com/office/officeart/2005/8/layout/list1"/>
    <dgm:cxn modelId="{E6A13402-E98D-4F89-8424-D2B11561AB10}" type="presParOf" srcId="{3C50C931-5C4A-4ADA-A96F-2B3E8C86A5D1}" destId="{F1C453DB-8D34-457B-8047-DAE415B6BA25}" srcOrd="1" destOrd="0" presId="urn:microsoft.com/office/officeart/2005/8/layout/list1"/>
    <dgm:cxn modelId="{C8039EA5-9307-47A6-AF6D-3A4B842871EB}" type="presParOf" srcId="{D1E384C2-0BBD-48A5-B983-2ED5FFE7CB55}" destId="{478EF538-9069-4DF7-B89D-747909840265}" srcOrd="9" destOrd="0" presId="urn:microsoft.com/office/officeart/2005/8/layout/list1"/>
    <dgm:cxn modelId="{167E57F5-DD80-4C83-BF73-808656AA6EAE}" type="presParOf" srcId="{D1E384C2-0BBD-48A5-B983-2ED5FFE7CB55}" destId="{8A98E407-695A-4EEF-B5B0-3F5FDB70094A}" srcOrd="10" destOrd="0" presId="urn:microsoft.com/office/officeart/2005/8/layout/list1"/>
    <dgm:cxn modelId="{6D0ED0F4-0532-43EB-AFF6-8E5E66DD16F1}" type="presParOf" srcId="{D1E384C2-0BBD-48A5-B983-2ED5FFE7CB55}" destId="{16CADDBC-6717-4D3E-9393-340466BBDF43}" srcOrd="11" destOrd="0" presId="urn:microsoft.com/office/officeart/2005/8/layout/list1"/>
    <dgm:cxn modelId="{B1965AE4-A11F-4607-8C62-FAB6A26214C5}" type="presParOf" srcId="{D1E384C2-0BBD-48A5-B983-2ED5FFE7CB55}" destId="{D3672302-3035-4D05-8B72-4BA6CB5B35BE}" srcOrd="12" destOrd="0" presId="urn:microsoft.com/office/officeart/2005/8/layout/list1"/>
    <dgm:cxn modelId="{8FE5E4C9-C3C5-43DB-B997-E86A574D3FFB}" type="presParOf" srcId="{D3672302-3035-4D05-8B72-4BA6CB5B35BE}" destId="{3763CBDC-4BC0-4EA4-9DB5-9E9CA5805E30}" srcOrd="0" destOrd="0" presId="urn:microsoft.com/office/officeart/2005/8/layout/list1"/>
    <dgm:cxn modelId="{E699E471-F76D-4E3D-BCA7-35A51A91DC62}" type="presParOf" srcId="{D3672302-3035-4D05-8B72-4BA6CB5B35BE}" destId="{2B16816B-0883-4669-A205-004999AB8EE4}" srcOrd="1" destOrd="0" presId="urn:microsoft.com/office/officeart/2005/8/layout/list1"/>
    <dgm:cxn modelId="{2E40370D-D7B0-4D89-9F3A-689A9CB697E4}" type="presParOf" srcId="{D1E384C2-0BBD-48A5-B983-2ED5FFE7CB55}" destId="{B7B64274-EB84-4EB5-982B-73C923381F6F}" srcOrd="13" destOrd="0" presId="urn:microsoft.com/office/officeart/2005/8/layout/list1"/>
    <dgm:cxn modelId="{82B06B56-1AA1-4B3A-9893-63A1D5CBB8E1}" type="presParOf" srcId="{D1E384C2-0BBD-48A5-B983-2ED5FFE7CB55}" destId="{4F3F36C1-FC27-4C50-BBE6-98FF519D5D4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EBFD8A-ECBC-46DA-82E1-2BF78C64873D}" type="doc">
      <dgm:prSet loTypeId="urn:microsoft.com/office/officeart/2005/8/layout/vList2" loCatId="list" qsTypeId="urn:microsoft.com/office/officeart/2005/8/quickstyle/simple1" qsCatId="simple" csTypeId="urn:microsoft.com/office/officeart/2005/8/colors/accent3_1" csCatId="accent3"/>
      <dgm:spPr/>
      <dgm:t>
        <a:bodyPr/>
        <a:lstStyle/>
        <a:p>
          <a:endParaRPr lang="en-US"/>
        </a:p>
      </dgm:t>
    </dgm:pt>
    <dgm:pt modelId="{3D38430A-9281-4223-B3F7-A569AFBF0BEA}">
      <dgm:prSet/>
      <dgm:spPr/>
      <dgm:t>
        <a:bodyPr/>
        <a:lstStyle/>
        <a:p>
          <a:r>
            <a:rPr lang="en-US"/>
            <a:t>SECURE Act 2.0 “automatic portability transactions” through “automatic portability providers”</a:t>
          </a:r>
        </a:p>
      </dgm:t>
    </dgm:pt>
    <dgm:pt modelId="{78FFD0C0-01E2-4830-822B-86F2E3200AC3}" type="parTrans" cxnId="{075EDE3E-CAD6-4203-BE85-8B5FB215704B}">
      <dgm:prSet/>
      <dgm:spPr/>
      <dgm:t>
        <a:bodyPr/>
        <a:lstStyle/>
        <a:p>
          <a:endParaRPr lang="en-US"/>
        </a:p>
      </dgm:t>
    </dgm:pt>
    <dgm:pt modelId="{FFA14078-7D59-4A4A-8FAE-9339B222DF1A}" type="sibTrans" cxnId="{075EDE3E-CAD6-4203-BE85-8B5FB215704B}">
      <dgm:prSet/>
      <dgm:spPr/>
      <dgm:t>
        <a:bodyPr/>
        <a:lstStyle/>
        <a:p>
          <a:endParaRPr lang="en-US"/>
        </a:p>
      </dgm:t>
    </dgm:pt>
    <dgm:pt modelId="{38D6BA42-74F5-4B89-912B-8E677C3317A9}">
      <dgm:prSet/>
      <dgm:spPr/>
      <dgm:t>
        <a:bodyPr/>
        <a:lstStyle/>
        <a:p>
          <a:r>
            <a:rPr lang="en-US"/>
            <a:t>Affects plan cash-outs between $7,000 and $1,000 that are automatically rolled over to default IRAs </a:t>
          </a:r>
        </a:p>
      </dgm:t>
    </dgm:pt>
    <dgm:pt modelId="{7C35D57A-8D92-404B-B74E-0322AA34D931}" type="parTrans" cxnId="{B3B40A9C-8A06-4A04-9BB1-6A18B8ABC7BA}">
      <dgm:prSet/>
      <dgm:spPr/>
      <dgm:t>
        <a:bodyPr/>
        <a:lstStyle/>
        <a:p>
          <a:endParaRPr lang="en-US"/>
        </a:p>
      </dgm:t>
    </dgm:pt>
    <dgm:pt modelId="{7DBA77AF-E0A8-493B-9A2F-5E54A2A483BD}" type="sibTrans" cxnId="{B3B40A9C-8A06-4A04-9BB1-6A18B8ABC7BA}">
      <dgm:prSet/>
      <dgm:spPr/>
      <dgm:t>
        <a:bodyPr/>
        <a:lstStyle/>
        <a:p>
          <a:endParaRPr lang="en-US"/>
        </a:p>
      </dgm:t>
    </dgm:pt>
    <dgm:pt modelId="{8E2989AF-BC74-4BFB-BF3B-22408E60FF43}">
      <dgm:prSet/>
      <dgm:spPr/>
      <dgm:t>
        <a:bodyPr/>
        <a:lstStyle/>
        <a:p>
          <a:r>
            <a:rPr lang="en-US"/>
            <a:t>Automatic portability providers roll over workers’ retirement savings from their IRAs to their new employers’ retirement plans</a:t>
          </a:r>
        </a:p>
      </dgm:t>
    </dgm:pt>
    <dgm:pt modelId="{73677BFB-131B-49B0-B61F-71800A24A7A6}" type="parTrans" cxnId="{7ECAB835-55D6-4F12-814C-F37D3BCBEC32}">
      <dgm:prSet/>
      <dgm:spPr/>
      <dgm:t>
        <a:bodyPr/>
        <a:lstStyle/>
        <a:p>
          <a:endParaRPr lang="en-US"/>
        </a:p>
      </dgm:t>
    </dgm:pt>
    <dgm:pt modelId="{8CD74F0D-30EC-4F44-A832-BF45288758BD}" type="sibTrans" cxnId="{7ECAB835-55D6-4F12-814C-F37D3BCBEC32}">
      <dgm:prSet/>
      <dgm:spPr/>
      <dgm:t>
        <a:bodyPr/>
        <a:lstStyle/>
        <a:p>
          <a:endParaRPr lang="en-US"/>
        </a:p>
      </dgm:t>
    </dgm:pt>
    <dgm:pt modelId="{E8DBEAEE-743D-4080-AB49-0FA7591428C5}">
      <dgm:prSet/>
      <dgm:spPr/>
      <dgm:t>
        <a:bodyPr/>
        <a:lstStyle/>
        <a:p>
          <a:r>
            <a:rPr lang="en-US"/>
            <a:t>12 requirements to serve as an automatic portability provider</a:t>
          </a:r>
        </a:p>
      </dgm:t>
    </dgm:pt>
    <dgm:pt modelId="{37D70F7F-B85E-421C-9FAD-1E95661D7267}" type="parTrans" cxnId="{A8777E75-B6DC-4AA8-B01C-90815CCC6ADB}">
      <dgm:prSet/>
      <dgm:spPr/>
      <dgm:t>
        <a:bodyPr/>
        <a:lstStyle/>
        <a:p>
          <a:endParaRPr lang="en-US"/>
        </a:p>
      </dgm:t>
    </dgm:pt>
    <dgm:pt modelId="{3F72E281-E75C-469E-A157-8A2BC5FB61CD}" type="sibTrans" cxnId="{A8777E75-B6DC-4AA8-B01C-90815CCC6ADB}">
      <dgm:prSet/>
      <dgm:spPr/>
      <dgm:t>
        <a:bodyPr/>
        <a:lstStyle/>
        <a:p>
          <a:endParaRPr lang="en-US"/>
        </a:p>
      </dgm:t>
    </dgm:pt>
    <dgm:pt modelId="{E1B78088-539E-4B9F-AF17-F3A330465EB6}">
      <dgm:prSet/>
      <dgm:spPr/>
      <dgm:t>
        <a:bodyPr/>
        <a:lstStyle/>
        <a:p>
          <a:r>
            <a:rPr lang="en-US"/>
            <a:t>PTE is proposed; may not be relied upon until finalized </a:t>
          </a:r>
        </a:p>
      </dgm:t>
    </dgm:pt>
    <dgm:pt modelId="{585B1334-4682-4AF4-B9C7-3DBC712F6DA8}" type="parTrans" cxnId="{4638D6B6-6AAC-4862-9721-B5117E160365}">
      <dgm:prSet/>
      <dgm:spPr/>
      <dgm:t>
        <a:bodyPr/>
        <a:lstStyle/>
        <a:p>
          <a:endParaRPr lang="en-US"/>
        </a:p>
      </dgm:t>
    </dgm:pt>
    <dgm:pt modelId="{56ADCD30-47EB-42EC-8437-90ADC233C955}" type="sibTrans" cxnId="{4638D6B6-6AAC-4862-9721-B5117E160365}">
      <dgm:prSet/>
      <dgm:spPr/>
      <dgm:t>
        <a:bodyPr/>
        <a:lstStyle/>
        <a:p>
          <a:endParaRPr lang="en-US"/>
        </a:p>
      </dgm:t>
    </dgm:pt>
    <dgm:pt modelId="{B73332E8-D1D0-4573-B224-5E834C486DC1}" type="pres">
      <dgm:prSet presAssocID="{2EEBFD8A-ECBC-46DA-82E1-2BF78C64873D}" presName="linear" presStyleCnt="0">
        <dgm:presLayoutVars>
          <dgm:animLvl val="lvl"/>
          <dgm:resizeHandles val="exact"/>
        </dgm:presLayoutVars>
      </dgm:prSet>
      <dgm:spPr/>
    </dgm:pt>
    <dgm:pt modelId="{4BDB8067-97EB-4C46-91BD-EDAC21E29838}" type="pres">
      <dgm:prSet presAssocID="{3D38430A-9281-4223-B3F7-A569AFBF0BEA}" presName="parentText" presStyleLbl="node1" presStyleIdx="0" presStyleCnt="5">
        <dgm:presLayoutVars>
          <dgm:chMax val="0"/>
          <dgm:bulletEnabled val="1"/>
        </dgm:presLayoutVars>
      </dgm:prSet>
      <dgm:spPr/>
    </dgm:pt>
    <dgm:pt modelId="{910A7B7F-05B3-4F66-9DEF-92B06FF3CD51}" type="pres">
      <dgm:prSet presAssocID="{FFA14078-7D59-4A4A-8FAE-9339B222DF1A}" presName="spacer" presStyleCnt="0"/>
      <dgm:spPr/>
    </dgm:pt>
    <dgm:pt modelId="{FCDBA4D1-1693-49FE-B00D-CCB62E562CE9}" type="pres">
      <dgm:prSet presAssocID="{38D6BA42-74F5-4B89-912B-8E677C3317A9}" presName="parentText" presStyleLbl="node1" presStyleIdx="1" presStyleCnt="5">
        <dgm:presLayoutVars>
          <dgm:chMax val="0"/>
          <dgm:bulletEnabled val="1"/>
        </dgm:presLayoutVars>
      </dgm:prSet>
      <dgm:spPr/>
    </dgm:pt>
    <dgm:pt modelId="{1D84F33C-BE3B-482E-9D14-E26B306BEF4F}" type="pres">
      <dgm:prSet presAssocID="{7DBA77AF-E0A8-493B-9A2F-5E54A2A483BD}" presName="spacer" presStyleCnt="0"/>
      <dgm:spPr/>
    </dgm:pt>
    <dgm:pt modelId="{34133F50-2B1F-4319-B9BC-3CE7F410773F}" type="pres">
      <dgm:prSet presAssocID="{8E2989AF-BC74-4BFB-BF3B-22408E60FF43}" presName="parentText" presStyleLbl="node1" presStyleIdx="2" presStyleCnt="5">
        <dgm:presLayoutVars>
          <dgm:chMax val="0"/>
          <dgm:bulletEnabled val="1"/>
        </dgm:presLayoutVars>
      </dgm:prSet>
      <dgm:spPr/>
    </dgm:pt>
    <dgm:pt modelId="{43CBDC09-0836-45D5-8AF4-A35C0C550E60}" type="pres">
      <dgm:prSet presAssocID="{8CD74F0D-30EC-4F44-A832-BF45288758BD}" presName="spacer" presStyleCnt="0"/>
      <dgm:spPr/>
    </dgm:pt>
    <dgm:pt modelId="{37B51A6C-8A22-4631-B057-89FE9293BB88}" type="pres">
      <dgm:prSet presAssocID="{E8DBEAEE-743D-4080-AB49-0FA7591428C5}" presName="parentText" presStyleLbl="node1" presStyleIdx="3" presStyleCnt="5">
        <dgm:presLayoutVars>
          <dgm:chMax val="0"/>
          <dgm:bulletEnabled val="1"/>
        </dgm:presLayoutVars>
      </dgm:prSet>
      <dgm:spPr/>
    </dgm:pt>
    <dgm:pt modelId="{215E1701-14FF-44B8-BC37-90EB52A33AA6}" type="pres">
      <dgm:prSet presAssocID="{3F72E281-E75C-469E-A157-8A2BC5FB61CD}" presName="spacer" presStyleCnt="0"/>
      <dgm:spPr/>
    </dgm:pt>
    <dgm:pt modelId="{248D61AB-E0DE-40AC-B6ED-912BFF4A8FEE}" type="pres">
      <dgm:prSet presAssocID="{E1B78088-539E-4B9F-AF17-F3A330465EB6}" presName="parentText" presStyleLbl="node1" presStyleIdx="4" presStyleCnt="5">
        <dgm:presLayoutVars>
          <dgm:chMax val="0"/>
          <dgm:bulletEnabled val="1"/>
        </dgm:presLayoutVars>
      </dgm:prSet>
      <dgm:spPr/>
    </dgm:pt>
  </dgm:ptLst>
  <dgm:cxnLst>
    <dgm:cxn modelId="{867D6E0D-6CA1-4BE4-9AF1-926A7F656C35}" type="presOf" srcId="{3D38430A-9281-4223-B3F7-A569AFBF0BEA}" destId="{4BDB8067-97EB-4C46-91BD-EDAC21E29838}" srcOrd="0" destOrd="0" presId="urn:microsoft.com/office/officeart/2005/8/layout/vList2"/>
    <dgm:cxn modelId="{7AA18915-86EE-4CFA-9250-F42B06EE7AA3}" type="presOf" srcId="{8E2989AF-BC74-4BFB-BF3B-22408E60FF43}" destId="{34133F50-2B1F-4319-B9BC-3CE7F410773F}" srcOrd="0" destOrd="0" presId="urn:microsoft.com/office/officeart/2005/8/layout/vList2"/>
    <dgm:cxn modelId="{B799A71A-6888-4987-8E13-812F11235950}" type="presOf" srcId="{E8DBEAEE-743D-4080-AB49-0FA7591428C5}" destId="{37B51A6C-8A22-4631-B057-89FE9293BB88}" srcOrd="0" destOrd="0" presId="urn:microsoft.com/office/officeart/2005/8/layout/vList2"/>
    <dgm:cxn modelId="{7ECAB835-55D6-4F12-814C-F37D3BCBEC32}" srcId="{2EEBFD8A-ECBC-46DA-82E1-2BF78C64873D}" destId="{8E2989AF-BC74-4BFB-BF3B-22408E60FF43}" srcOrd="2" destOrd="0" parTransId="{73677BFB-131B-49B0-B61F-71800A24A7A6}" sibTransId="{8CD74F0D-30EC-4F44-A832-BF45288758BD}"/>
    <dgm:cxn modelId="{075EDE3E-CAD6-4203-BE85-8B5FB215704B}" srcId="{2EEBFD8A-ECBC-46DA-82E1-2BF78C64873D}" destId="{3D38430A-9281-4223-B3F7-A569AFBF0BEA}" srcOrd="0" destOrd="0" parTransId="{78FFD0C0-01E2-4830-822B-86F2E3200AC3}" sibTransId="{FFA14078-7D59-4A4A-8FAE-9339B222DF1A}"/>
    <dgm:cxn modelId="{A8777E75-B6DC-4AA8-B01C-90815CCC6ADB}" srcId="{2EEBFD8A-ECBC-46DA-82E1-2BF78C64873D}" destId="{E8DBEAEE-743D-4080-AB49-0FA7591428C5}" srcOrd="3" destOrd="0" parTransId="{37D70F7F-B85E-421C-9FAD-1E95661D7267}" sibTransId="{3F72E281-E75C-469E-A157-8A2BC5FB61CD}"/>
    <dgm:cxn modelId="{266D6457-76C4-4C8D-AD94-CFAE234D0A7D}" type="presOf" srcId="{2EEBFD8A-ECBC-46DA-82E1-2BF78C64873D}" destId="{B73332E8-D1D0-4573-B224-5E834C486DC1}" srcOrd="0" destOrd="0" presId="urn:microsoft.com/office/officeart/2005/8/layout/vList2"/>
    <dgm:cxn modelId="{CE651A92-1845-4495-8568-17918165EDD6}" type="presOf" srcId="{38D6BA42-74F5-4B89-912B-8E677C3317A9}" destId="{FCDBA4D1-1693-49FE-B00D-CCB62E562CE9}" srcOrd="0" destOrd="0" presId="urn:microsoft.com/office/officeart/2005/8/layout/vList2"/>
    <dgm:cxn modelId="{B3B40A9C-8A06-4A04-9BB1-6A18B8ABC7BA}" srcId="{2EEBFD8A-ECBC-46DA-82E1-2BF78C64873D}" destId="{38D6BA42-74F5-4B89-912B-8E677C3317A9}" srcOrd="1" destOrd="0" parTransId="{7C35D57A-8D92-404B-B74E-0322AA34D931}" sibTransId="{7DBA77AF-E0A8-493B-9A2F-5E54A2A483BD}"/>
    <dgm:cxn modelId="{4638D6B6-6AAC-4862-9721-B5117E160365}" srcId="{2EEBFD8A-ECBC-46DA-82E1-2BF78C64873D}" destId="{E1B78088-539E-4B9F-AF17-F3A330465EB6}" srcOrd="4" destOrd="0" parTransId="{585B1334-4682-4AF4-B9C7-3DBC712F6DA8}" sibTransId="{56ADCD30-47EB-42EC-8437-90ADC233C955}"/>
    <dgm:cxn modelId="{00E3A4E9-668B-4FFD-A66A-F64F7AC1F830}" type="presOf" srcId="{E1B78088-539E-4B9F-AF17-F3A330465EB6}" destId="{248D61AB-E0DE-40AC-B6ED-912BFF4A8FEE}" srcOrd="0" destOrd="0" presId="urn:microsoft.com/office/officeart/2005/8/layout/vList2"/>
    <dgm:cxn modelId="{6CBA1311-0F27-441F-9DFC-28ED5319C850}" type="presParOf" srcId="{B73332E8-D1D0-4573-B224-5E834C486DC1}" destId="{4BDB8067-97EB-4C46-91BD-EDAC21E29838}" srcOrd="0" destOrd="0" presId="urn:microsoft.com/office/officeart/2005/8/layout/vList2"/>
    <dgm:cxn modelId="{B71D5F44-753D-4067-8483-71E0BC20869E}" type="presParOf" srcId="{B73332E8-D1D0-4573-B224-5E834C486DC1}" destId="{910A7B7F-05B3-4F66-9DEF-92B06FF3CD51}" srcOrd="1" destOrd="0" presId="urn:microsoft.com/office/officeart/2005/8/layout/vList2"/>
    <dgm:cxn modelId="{5D3986B2-C135-4EE1-93FE-FE9869761E50}" type="presParOf" srcId="{B73332E8-D1D0-4573-B224-5E834C486DC1}" destId="{FCDBA4D1-1693-49FE-B00D-CCB62E562CE9}" srcOrd="2" destOrd="0" presId="urn:microsoft.com/office/officeart/2005/8/layout/vList2"/>
    <dgm:cxn modelId="{75892B83-B489-4DB3-BF23-F9ADBE1541E8}" type="presParOf" srcId="{B73332E8-D1D0-4573-B224-5E834C486DC1}" destId="{1D84F33C-BE3B-482E-9D14-E26B306BEF4F}" srcOrd="3" destOrd="0" presId="urn:microsoft.com/office/officeart/2005/8/layout/vList2"/>
    <dgm:cxn modelId="{D697F867-1D34-49B2-B0E2-A9986F87B6CA}" type="presParOf" srcId="{B73332E8-D1D0-4573-B224-5E834C486DC1}" destId="{34133F50-2B1F-4319-B9BC-3CE7F410773F}" srcOrd="4" destOrd="0" presId="urn:microsoft.com/office/officeart/2005/8/layout/vList2"/>
    <dgm:cxn modelId="{49A0DCF3-D993-4E13-955D-007C24CCE28E}" type="presParOf" srcId="{B73332E8-D1D0-4573-B224-5E834C486DC1}" destId="{43CBDC09-0836-45D5-8AF4-A35C0C550E60}" srcOrd="5" destOrd="0" presId="urn:microsoft.com/office/officeart/2005/8/layout/vList2"/>
    <dgm:cxn modelId="{07FE11BB-129F-40E8-AAEC-7E1007CDA3DF}" type="presParOf" srcId="{B73332E8-D1D0-4573-B224-5E834C486DC1}" destId="{37B51A6C-8A22-4631-B057-89FE9293BB88}" srcOrd="6" destOrd="0" presId="urn:microsoft.com/office/officeart/2005/8/layout/vList2"/>
    <dgm:cxn modelId="{81D31287-4774-42B9-8408-0917D9428E9F}" type="presParOf" srcId="{B73332E8-D1D0-4573-B224-5E834C486DC1}" destId="{215E1701-14FF-44B8-BC37-90EB52A33AA6}" srcOrd="7" destOrd="0" presId="urn:microsoft.com/office/officeart/2005/8/layout/vList2"/>
    <dgm:cxn modelId="{A2E18CD0-44F9-41B1-B826-7ABBB92A9A5B}" type="presParOf" srcId="{B73332E8-D1D0-4573-B224-5E834C486DC1}" destId="{248D61AB-E0DE-40AC-B6ED-912BFF4A8FE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B198FA5-394C-4006-85C1-DEB41D54A97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29C0008-19CC-4251-8CA0-3AA7BBB1BAA1}">
      <dgm:prSet/>
      <dgm:spPr/>
      <dgm:t>
        <a:bodyPr/>
        <a:lstStyle/>
        <a:p>
          <a:r>
            <a:rPr lang="en-US"/>
            <a:t>Acknowledge fiduciary status </a:t>
          </a:r>
        </a:p>
      </dgm:t>
    </dgm:pt>
    <dgm:pt modelId="{26101A0F-79A9-4FE9-92CD-C1ECC69C05BA}" type="parTrans" cxnId="{9F53452E-F283-4044-8466-194A27FA354C}">
      <dgm:prSet/>
      <dgm:spPr/>
      <dgm:t>
        <a:bodyPr/>
        <a:lstStyle/>
        <a:p>
          <a:endParaRPr lang="en-US"/>
        </a:p>
      </dgm:t>
    </dgm:pt>
    <dgm:pt modelId="{4953EAA8-82D5-4F44-A231-20FCB3D40D61}" type="sibTrans" cxnId="{9F53452E-F283-4044-8466-194A27FA354C}">
      <dgm:prSet/>
      <dgm:spPr/>
      <dgm:t>
        <a:bodyPr/>
        <a:lstStyle/>
        <a:p>
          <a:endParaRPr lang="en-US"/>
        </a:p>
      </dgm:t>
    </dgm:pt>
    <dgm:pt modelId="{FA128191-C861-4C33-93A9-FDDA7AAF0F60}">
      <dgm:prSet/>
      <dgm:spPr/>
      <dgm:t>
        <a:bodyPr/>
        <a:lstStyle/>
        <a:p>
          <a:r>
            <a:rPr lang="en-US"/>
            <a:t>Satisfy the “reasonable compensation” standard of ERISA</a:t>
          </a:r>
        </a:p>
      </dgm:t>
    </dgm:pt>
    <dgm:pt modelId="{4F94A262-9979-4513-B4D1-B6A97DFB29C9}" type="parTrans" cxnId="{95013952-99D2-4EF2-99CD-F0BCF26153DB}">
      <dgm:prSet/>
      <dgm:spPr/>
      <dgm:t>
        <a:bodyPr/>
        <a:lstStyle/>
        <a:p>
          <a:endParaRPr lang="en-US"/>
        </a:p>
      </dgm:t>
    </dgm:pt>
    <dgm:pt modelId="{688B0633-3865-47E8-B857-29B62EF1F1E6}" type="sibTrans" cxnId="{95013952-99D2-4EF2-99CD-F0BCF26153DB}">
      <dgm:prSet/>
      <dgm:spPr/>
      <dgm:t>
        <a:bodyPr/>
        <a:lstStyle/>
        <a:p>
          <a:endParaRPr lang="en-US"/>
        </a:p>
      </dgm:t>
    </dgm:pt>
    <dgm:pt modelId="{47877DE4-8E4F-4294-AE8D-C7EF66FF4222}">
      <dgm:prSet/>
      <dgm:spPr/>
      <dgm:t>
        <a:bodyPr/>
        <a:lstStyle/>
        <a:p>
          <a:r>
            <a:rPr lang="en-US"/>
            <a:t>Restrict its use of data</a:t>
          </a:r>
        </a:p>
      </dgm:t>
    </dgm:pt>
    <dgm:pt modelId="{59EC69C7-2C13-4D2B-977E-B51C625816D3}" type="parTrans" cxnId="{1EC79FE6-0A1A-47E8-95A9-92DDE7B37D34}">
      <dgm:prSet/>
      <dgm:spPr/>
      <dgm:t>
        <a:bodyPr/>
        <a:lstStyle/>
        <a:p>
          <a:endParaRPr lang="en-US"/>
        </a:p>
      </dgm:t>
    </dgm:pt>
    <dgm:pt modelId="{1547DEB0-1CC9-4A26-AE6A-646682E221C7}" type="sibTrans" cxnId="{1EC79FE6-0A1A-47E8-95A9-92DDE7B37D34}">
      <dgm:prSet/>
      <dgm:spPr/>
      <dgm:t>
        <a:bodyPr/>
        <a:lstStyle/>
        <a:p>
          <a:endParaRPr lang="en-US"/>
        </a:p>
      </dgm:t>
    </dgm:pt>
    <dgm:pt modelId="{36399275-B479-4F8F-87BA-BCD23ECC54DE}">
      <dgm:prSet/>
      <dgm:spPr/>
      <dgm:t>
        <a:bodyPr/>
        <a:lstStyle/>
        <a:p>
          <a:r>
            <a:rPr lang="en-US"/>
            <a:t>Offer open participation</a:t>
          </a:r>
        </a:p>
      </dgm:t>
    </dgm:pt>
    <dgm:pt modelId="{CDFF213B-AE58-4227-9F73-5D58BD7879DF}" type="parTrans" cxnId="{50C85DA4-4C6F-4E41-A687-D99653FDA209}">
      <dgm:prSet/>
      <dgm:spPr/>
      <dgm:t>
        <a:bodyPr/>
        <a:lstStyle/>
        <a:p>
          <a:endParaRPr lang="en-US"/>
        </a:p>
      </dgm:t>
    </dgm:pt>
    <dgm:pt modelId="{8B189D78-90DE-4B1A-A731-53F301D4DDFD}" type="sibTrans" cxnId="{50C85DA4-4C6F-4E41-A687-D99653FDA209}">
      <dgm:prSet/>
      <dgm:spPr/>
      <dgm:t>
        <a:bodyPr/>
        <a:lstStyle/>
        <a:p>
          <a:endParaRPr lang="en-US"/>
        </a:p>
      </dgm:t>
    </dgm:pt>
    <dgm:pt modelId="{5C95002D-6C0A-4027-998C-332EA8816577}">
      <dgm:prSet/>
      <dgm:spPr/>
      <dgm:t>
        <a:bodyPr/>
        <a:lstStyle/>
        <a:p>
          <a:r>
            <a:rPr lang="en-US"/>
            <a:t>Satisfy notice and disclosure requirements</a:t>
          </a:r>
        </a:p>
      </dgm:t>
    </dgm:pt>
    <dgm:pt modelId="{E7F56158-04EE-4C4A-B599-D3C8127B4279}" type="parTrans" cxnId="{1B3B0FE7-5A58-43D3-A461-896D19FEE796}">
      <dgm:prSet/>
      <dgm:spPr/>
      <dgm:t>
        <a:bodyPr/>
        <a:lstStyle/>
        <a:p>
          <a:endParaRPr lang="en-US"/>
        </a:p>
      </dgm:t>
    </dgm:pt>
    <dgm:pt modelId="{815371F3-92A1-4213-9371-E658B3082BC1}" type="sibTrans" cxnId="{1B3B0FE7-5A58-43D3-A461-896D19FEE796}">
      <dgm:prSet/>
      <dgm:spPr/>
      <dgm:t>
        <a:bodyPr/>
        <a:lstStyle/>
        <a:p>
          <a:endParaRPr lang="en-US"/>
        </a:p>
      </dgm:t>
    </dgm:pt>
    <dgm:pt modelId="{BD189345-213F-474F-B98A-A62683267DAD}">
      <dgm:prSet/>
      <dgm:spPr/>
      <dgm:t>
        <a:bodyPr/>
        <a:lstStyle/>
        <a:p>
          <a:r>
            <a:rPr lang="en-US"/>
            <a:t>Execute regular participant searches  </a:t>
          </a:r>
        </a:p>
      </dgm:t>
    </dgm:pt>
    <dgm:pt modelId="{DCB00457-DB19-4AF3-9364-9EEF78D9E412}" type="parTrans" cxnId="{950C4C03-8A3B-4AF2-982E-E8AB5977D2FB}">
      <dgm:prSet/>
      <dgm:spPr/>
      <dgm:t>
        <a:bodyPr/>
        <a:lstStyle/>
        <a:p>
          <a:endParaRPr lang="en-US"/>
        </a:p>
      </dgm:t>
    </dgm:pt>
    <dgm:pt modelId="{263A58A3-62BF-48D9-B67B-8C1B3C5FC0BE}" type="sibTrans" cxnId="{950C4C03-8A3B-4AF2-982E-E8AB5977D2FB}">
      <dgm:prSet/>
      <dgm:spPr/>
      <dgm:t>
        <a:bodyPr/>
        <a:lstStyle/>
        <a:p>
          <a:endParaRPr lang="en-US"/>
        </a:p>
      </dgm:t>
    </dgm:pt>
    <dgm:pt modelId="{0C0F65F9-74BC-4604-B05B-A44362019826}">
      <dgm:prSet/>
      <dgm:spPr/>
      <dgm:t>
        <a:bodyPr/>
        <a:lstStyle/>
        <a:p>
          <a:r>
            <a:rPr lang="en-US"/>
            <a:t>Ensure active monitoring by a designated plan fiduciary</a:t>
          </a:r>
        </a:p>
      </dgm:t>
    </dgm:pt>
    <dgm:pt modelId="{3327A830-3414-438D-837C-747B840FBE1A}" type="parTrans" cxnId="{325316B3-0F9E-4160-BFCA-79FFDE0597F5}">
      <dgm:prSet/>
      <dgm:spPr/>
      <dgm:t>
        <a:bodyPr/>
        <a:lstStyle/>
        <a:p>
          <a:endParaRPr lang="en-US"/>
        </a:p>
      </dgm:t>
    </dgm:pt>
    <dgm:pt modelId="{815C952B-720F-4AC2-B950-1575E0E27880}" type="sibTrans" cxnId="{325316B3-0F9E-4160-BFCA-79FFDE0597F5}">
      <dgm:prSet/>
      <dgm:spPr/>
      <dgm:t>
        <a:bodyPr/>
        <a:lstStyle/>
        <a:p>
          <a:endParaRPr lang="en-US"/>
        </a:p>
      </dgm:t>
    </dgm:pt>
    <dgm:pt modelId="{F214D877-64DB-4A5F-8678-4A0801188DF5}">
      <dgm:prSet/>
      <dgm:spPr/>
      <dgm:t>
        <a:bodyPr/>
        <a:lstStyle/>
        <a:p>
          <a:endParaRPr lang="en-US" dirty="0"/>
        </a:p>
        <a:p>
          <a:r>
            <a:rPr lang="en-US" dirty="0"/>
            <a:t>Limit discretion by adopting procedures that “… set specific standards and timeframes”</a:t>
          </a:r>
        </a:p>
      </dgm:t>
    </dgm:pt>
    <dgm:pt modelId="{B3CF5D7E-CD78-499F-A324-23773EEB9619}" type="parTrans" cxnId="{7101BA67-E277-4EB5-A073-DB8F90A70B37}">
      <dgm:prSet/>
      <dgm:spPr/>
      <dgm:t>
        <a:bodyPr/>
        <a:lstStyle/>
        <a:p>
          <a:endParaRPr lang="en-US"/>
        </a:p>
      </dgm:t>
    </dgm:pt>
    <dgm:pt modelId="{3843F7FE-52B3-42CB-8B00-091769EEDA13}" type="sibTrans" cxnId="{7101BA67-E277-4EB5-A073-DB8F90A70B37}">
      <dgm:prSet/>
      <dgm:spPr/>
      <dgm:t>
        <a:bodyPr/>
        <a:lstStyle/>
        <a:p>
          <a:endParaRPr lang="en-US"/>
        </a:p>
      </dgm:t>
    </dgm:pt>
    <dgm:pt modelId="{6A968A06-6083-45FC-9387-F279222987B2}">
      <dgm:prSet/>
      <dgm:spPr/>
      <dgm:t>
        <a:bodyPr/>
        <a:lstStyle/>
        <a:p>
          <a:r>
            <a:rPr lang="en-US"/>
            <a:t>Undergo an independent audit annually</a:t>
          </a:r>
        </a:p>
      </dgm:t>
    </dgm:pt>
    <dgm:pt modelId="{7CAB388C-959F-43F9-BDE3-CC7E3F637130}" type="parTrans" cxnId="{E88AC5D3-59CC-4869-8EBC-7D3DEEFF241C}">
      <dgm:prSet/>
      <dgm:spPr/>
      <dgm:t>
        <a:bodyPr/>
        <a:lstStyle/>
        <a:p>
          <a:endParaRPr lang="en-US"/>
        </a:p>
      </dgm:t>
    </dgm:pt>
    <dgm:pt modelId="{06B40531-D88D-4DC6-8BD4-2446B256A966}" type="sibTrans" cxnId="{E88AC5D3-59CC-4869-8EBC-7D3DEEFF241C}">
      <dgm:prSet/>
      <dgm:spPr/>
      <dgm:t>
        <a:bodyPr/>
        <a:lstStyle/>
        <a:p>
          <a:endParaRPr lang="en-US"/>
        </a:p>
      </dgm:t>
    </dgm:pt>
    <dgm:pt modelId="{2FEB08B3-4417-4395-BEA9-1530D9D9F8D4}">
      <dgm:prSet/>
      <dgm:spPr/>
      <dgm:t>
        <a:bodyPr/>
        <a:lstStyle/>
        <a:p>
          <a:endParaRPr lang="en-US" dirty="0"/>
        </a:p>
        <a:p>
          <a:r>
            <a:rPr lang="en-US" dirty="0"/>
            <a:t>Maintain a website with information on fees, recordkeepers it deals with, and the number of plans and participants it covers</a:t>
          </a:r>
        </a:p>
      </dgm:t>
    </dgm:pt>
    <dgm:pt modelId="{1A0E96CE-1916-4E25-B6A5-3FBBB7EA0006}" type="parTrans" cxnId="{FB84CAE1-3A1F-4F97-BCB3-7E08F2CE8077}">
      <dgm:prSet/>
      <dgm:spPr/>
      <dgm:t>
        <a:bodyPr/>
        <a:lstStyle/>
        <a:p>
          <a:endParaRPr lang="en-US"/>
        </a:p>
      </dgm:t>
    </dgm:pt>
    <dgm:pt modelId="{CC5712EC-EB4B-4F90-A71E-31B6CA8D717B}" type="sibTrans" cxnId="{FB84CAE1-3A1F-4F97-BCB3-7E08F2CE8077}">
      <dgm:prSet/>
      <dgm:spPr/>
      <dgm:t>
        <a:bodyPr/>
        <a:lstStyle/>
        <a:p>
          <a:endParaRPr lang="en-US"/>
        </a:p>
      </dgm:t>
    </dgm:pt>
    <dgm:pt modelId="{72D5897C-E371-499A-88BF-4EF7ACE4891C}">
      <dgm:prSet/>
      <dgm:spPr/>
      <dgm:t>
        <a:bodyPr/>
        <a:lstStyle/>
        <a:p>
          <a:r>
            <a:rPr lang="en-US"/>
            <a:t>Forgo the use of exculpatory provisions in its contracts with plans</a:t>
          </a:r>
        </a:p>
      </dgm:t>
    </dgm:pt>
    <dgm:pt modelId="{837314C9-0E37-4B55-93A5-D94542040714}" type="parTrans" cxnId="{E2079735-A2E3-4AB0-B5F4-695C3E73ABAF}">
      <dgm:prSet/>
      <dgm:spPr/>
      <dgm:t>
        <a:bodyPr/>
        <a:lstStyle/>
        <a:p>
          <a:endParaRPr lang="en-US"/>
        </a:p>
      </dgm:t>
    </dgm:pt>
    <dgm:pt modelId="{1AE41B08-04C7-4DBA-83EB-EB838F01A9FA}" type="sibTrans" cxnId="{E2079735-A2E3-4AB0-B5F4-695C3E73ABAF}">
      <dgm:prSet/>
      <dgm:spPr/>
      <dgm:t>
        <a:bodyPr/>
        <a:lstStyle/>
        <a:p>
          <a:endParaRPr lang="en-US"/>
        </a:p>
      </dgm:t>
    </dgm:pt>
    <dgm:pt modelId="{5D87B16A-9154-4C06-B2B9-ECAFA960E078}">
      <dgm:prSet/>
      <dgm:spPr/>
      <dgm:t>
        <a:bodyPr/>
        <a:lstStyle/>
        <a:p>
          <a:r>
            <a:rPr lang="en-US"/>
            <a:t>Retain records for at least six years </a:t>
          </a:r>
        </a:p>
      </dgm:t>
    </dgm:pt>
    <dgm:pt modelId="{B90BA889-B16D-49F7-941B-39F65E13A7AE}" type="parTrans" cxnId="{B3F2395D-AD3F-455C-9288-DBB8F257C7B7}">
      <dgm:prSet/>
      <dgm:spPr/>
      <dgm:t>
        <a:bodyPr/>
        <a:lstStyle/>
        <a:p>
          <a:endParaRPr lang="en-US"/>
        </a:p>
      </dgm:t>
    </dgm:pt>
    <dgm:pt modelId="{DC9940D6-E5D9-4775-832A-64D9FE6110E0}" type="sibTrans" cxnId="{B3F2395D-AD3F-455C-9288-DBB8F257C7B7}">
      <dgm:prSet/>
      <dgm:spPr/>
      <dgm:t>
        <a:bodyPr/>
        <a:lstStyle/>
        <a:p>
          <a:endParaRPr lang="en-US"/>
        </a:p>
      </dgm:t>
    </dgm:pt>
    <dgm:pt modelId="{67FE2CCA-55AE-4C3B-A0B3-EFB40176BAF1}" type="pres">
      <dgm:prSet presAssocID="{FB198FA5-394C-4006-85C1-DEB41D54A979}" presName="diagram" presStyleCnt="0">
        <dgm:presLayoutVars>
          <dgm:dir/>
          <dgm:resizeHandles val="exact"/>
        </dgm:presLayoutVars>
      </dgm:prSet>
      <dgm:spPr/>
    </dgm:pt>
    <dgm:pt modelId="{2FBDD3EB-DC48-4C38-ADAA-48C747B47423}" type="pres">
      <dgm:prSet presAssocID="{E29C0008-19CC-4251-8CA0-3AA7BBB1BAA1}" presName="node" presStyleLbl="node1" presStyleIdx="0" presStyleCnt="12">
        <dgm:presLayoutVars>
          <dgm:bulletEnabled val="1"/>
        </dgm:presLayoutVars>
      </dgm:prSet>
      <dgm:spPr/>
    </dgm:pt>
    <dgm:pt modelId="{E6071139-A1BF-4CC9-B3A1-768EA8918DE5}" type="pres">
      <dgm:prSet presAssocID="{4953EAA8-82D5-4F44-A231-20FCB3D40D61}" presName="sibTrans" presStyleCnt="0"/>
      <dgm:spPr/>
    </dgm:pt>
    <dgm:pt modelId="{00D0E304-83FB-47FE-B72E-434FFF99D4F7}" type="pres">
      <dgm:prSet presAssocID="{FA128191-C861-4C33-93A9-FDDA7AAF0F60}" presName="node" presStyleLbl="node1" presStyleIdx="1" presStyleCnt="12">
        <dgm:presLayoutVars>
          <dgm:bulletEnabled val="1"/>
        </dgm:presLayoutVars>
      </dgm:prSet>
      <dgm:spPr/>
    </dgm:pt>
    <dgm:pt modelId="{919E4C0B-2C0B-45D7-B397-7D2BE7D1C24C}" type="pres">
      <dgm:prSet presAssocID="{688B0633-3865-47E8-B857-29B62EF1F1E6}" presName="sibTrans" presStyleCnt="0"/>
      <dgm:spPr/>
    </dgm:pt>
    <dgm:pt modelId="{CDB7100B-1FCA-4680-8D39-E62D08F16EAA}" type="pres">
      <dgm:prSet presAssocID="{47877DE4-8E4F-4294-AE8D-C7EF66FF4222}" presName="node" presStyleLbl="node1" presStyleIdx="2" presStyleCnt="12">
        <dgm:presLayoutVars>
          <dgm:bulletEnabled val="1"/>
        </dgm:presLayoutVars>
      </dgm:prSet>
      <dgm:spPr/>
    </dgm:pt>
    <dgm:pt modelId="{9564B9EA-2CE5-4361-97DE-ACF86798A6BC}" type="pres">
      <dgm:prSet presAssocID="{1547DEB0-1CC9-4A26-AE6A-646682E221C7}" presName="sibTrans" presStyleCnt="0"/>
      <dgm:spPr/>
    </dgm:pt>
    <dgm:pt modelId="{447E8381-56BD-4F3C-8C9F-6D21D9F5043B}" type="pres">
      <dgm:prSet presAssocID="{36399275-B479-4F8F-87BA-BCD23ECC54DE}" presName="node" presStyleLbl="node1" presStyleIdx="3" presStyleCnt="12">
        <dgm:presLayoutVars>
          <dgm:bulletEnabled val="1"/>
        </dgm:presLayoutVars>
      </dgm:prSet>
      <dgm:spPr/>
    </dgm:pt>
    <dgm:pt modelId="{0BDAF7FB-AE5F-441A-911E-998E7B1469B2}" type="pres">
      <dgm:prSet presAssocID="{8B189D78-90DE-4B1A-A731-53F301D4DDFD}" presName="sibTrans" presStyleCnt="0"/>
      <dgm:spPr/>
    </dgm:pt>
    <dgm:pt modelId="{0A1D4367-6D6B-4682-99F6-9E1AC87B2CD1}" type="pres">
      <dgm:prSet presAssocID="{5C95002D-6C0A-4027-998C-332EA8816577}" presName="node" presStyleLbl="node1" presStyleIdx="4" presStyleCnt="12">
        <dgm:presLayoutVars>
          <dgm:bulletEnabled val="1"/>
        </dgm:presLayoutVars>
      </dgm:prSet>
      <dgm:spPr/>
    </dgm:pt>
    <dgm:pt modelId="{20CE00F3-5B85-4252-A4A0-9DF19524F9E6}" type="pres">
      <dgm:prSet presAssocID="{815371F3-92A1-4213-9371-E658B3082BC1}" presName="sibTrans" presStyleCnt="0"/>
      <dgm:spPr/>
    </dgm:pt>
    <dgm:pt modelId="{7EB525E5-DFF4-45A5-A882-124F42DB5F11}" type="pres">
      <dgm:prSet presAssocID="{BD189345-213F-474F-B98A-A62683267DAD}" presName="node" presStyleLbl="node1" presStyleIdx="5" presStyleCnt="12">
        <dgm:presLayoutVars>
          <dgm:bulletEnabled val="1"/>
        </dgm:presLayoutVars>
      </dgm:prSet>
      <dgm:spPr/>
    </dgm:pt>
    <dgm:pt modelId="{FB846741-E777-4040-9F85-0A37A6608615}" type="pres">
      <dgm:prSet presAssocID="{263A58A3-62BF-48D9-B67B-8C1B3C5FC0BE}" presName="sibTrans" presStyleCnt="0"/>
      <dgm:spPr/>
    </dgm:pt>
    <dgm:pt modelId="{9B347747-EF72-4EA3-A31C-33F6627836AC}" type="pres">
      <dgm:prSet presAssocID="{0C0F65F9-74BC-4604-B05B-A44362019826}" presName="node" presStyleLbl="node1" presStyleIdx="6" presStyleCnt="12">
        <dgm:presLayoutVars>
          <dgm:bulletEnabled val="1"/>
        </dgm:presLayoutVars>
      </dgm:prSet>
      <dgm:spPr/>
    </dgm:pt>
    <dgm:pt modelId="{B439AF5F-844A-4F26-95FE-02A554E4F1AF}" type="pres">
      <dgm:prSet presAssocID="{815C952B-720F-4AC2-B950-1575E0E27880}" presName="sibTrans" presStyleCnt="0"/>
      <dgm:spPr/>
    </dgm:pt>
    <dgm:pt modelId="{61199ABA-F8B7-4F23-8617-F542D3E2FF03}" type="pres">
      <dgm:prSet presAssocID="{F214D877-64DB-4A5F-8678-4A0801188DF5}" presName="node" presStyleLbl="node1" presStyleIdx="7" presStyleCnt="12">
        <dgm:presLayoutVars>
          <dgm:bulletEnabled val="1"/>
        </dgm:presLayoutVars>
      </dgm:prSet>
      <dgm:spPr/>
    </dgm:pt>
    <dgm:pt modelId="{7FE7C053-12B2-44D6-A335-F24902DE7AD1}" type="pres">
      <dgm:prSet presAssocID="{3843F7FE-52B3-42CB-8B00-091769EEDA13}" presName="sibTrans" presStyleCnt="0"/>
      <dgm:spPr/>
    </dgm:pt>
    <dgm:pt modelId="{90D22084-83B9-4289-9ACC-7128C97F3878}" type="pres">
      <dgm:prSet presAssocID="{6A968A06-6083-45FC-9387-F279222987B2}" presName="node" presStyleLbl="node1" presStyleIdx="8" presStyleCnt="12">
        <dgm:presLayoutVars>
          <dgm:bulletEnabled val="1"/>
        </dgm:presLayoutVars>
      </dgm:prSet>
      <dgm:spPr/>
    </dgm:pt>
    <dgm:pt modelId="{C6F6FEE1-A694-4902-B02C-6BAFD331C8AC}" type="pres">
      <dgm:prSet presAssocID="{06B40531-D88D-4DC6-8BD4-2446B256A966}" presName="sibTrans" presStyleCnt="0"/>
      <dgm:spPr/>
    </dgm:pt>
    <dgm:pt modelId="{48208726-144B-4646-8CC6-FFD01EEFD171}" type="pres">
      <dgm:prSet presAssocID="{2FEB08B3-4417-4395-BEA9-1530D9D9F8D4}" presName="node" presStyleLbl="node1" presStyleIdx="9" presStyleCnt="12">
        <dgm:presLayoutVars>
          <dgm:bulletEnabled val="1"/>
        </dgm:presLayoutVars>
      </dgm:prSet>
      <dgm:spPr/>
    </dgm:pt>
    <dgm:pt modelId="{55B6B5BE-D784-4B1D-B78D-479D5865B085}" type="pres">
      <dgm:prSet presAssocID="{CC5712EC-EB4B-4F90-A71E-31B6CA8D717B}" presName="sibTrans" presStyleCnt="0"/>
      <dgm:spPr/>
    </dgm:pt>
    <dgm:pt modelId="{A8C19799-6072-47CB-98CD-2B62A9929E46}" type="pres">
      <dgm:prSet presAssocID="{72D5897C-E371-499A-88BF-4EF7ACE4891C}" presName="node" presStyleLbl="node1" presStyleIdx="10" presStyleCnt="12">
        <dgm:presLayoutVars>
          <dgm:bulletEnabled val="1"/>
        </dgm:presLayoutVars>
      </dgm:prSet>
      <dgm:spPr/>
    </dgm:pt>
    <dgm:pt modelId="{4A56B0E3-7DFD-451F-BA1A-D33E626618E5}" type="pres">
      <dgm:prSet presAssocID="{1AE41B08-04C7-4DBA-83EB-EB838F01A9FA}" presName="sibTrans" presStyleCnt="0"/>
      <dgm:spPr/>
    </dgm:pt>
    <dgm:pt modelId="{9B62067D-035B-4AEC-85FC-16DAFC21B1EF}" type="pres">
      <dgm:prSet presAssocID="{5D87B16A-9154-4C06-B2B9-ECAFA960E078}" presName="node" presStyleLbl="node1" presStyleIdx="11" presStyleCnt="12">
        <dgm:presLayoutVars>
          <dgm:bulletEnabled val="1"/>
        </dgm:presLayoutVars>
      </dgm:prSet>
      <dgm:spPr/>
    </dgm:pt>
  </dgm:ptLst>
  <dgm:cxnLst>
    <dgm:cxn modelId="{950C4C03-8A3B-4AF2-982E-E8AB5977D2FB}" srcId="{FB198FA5-394C-4006-85C1-DEB41D54A979}" destId="{BD189345-213F-474F-B98A-A62683267DAD}" srcOrd="5" destOrd="0" parTransId="{DCB00457-DB19-4AF3-9364-9EEF78D9E412}" sibTransId="{263A58A3-62BF-48D9-B67B-8C1B3C5FC0BE}"/>
    <dgm:cxn modelId="{7932160A-8078-4ABA-84E7-D8288895B9CC}" type="presOf" srcId="{F214D877-64DB-4A5F-8678-4A0801188DF5}" destId="{61199ABA-F8B7-4F23-8617-F542D3E2FF03}" srcOrd="0" destOrd="0" presId="urn:microsoft.com/office/officeart/2005/8/layout/default"/>
    <dgm:cxn modelId="{A36F9317-5FD2-4B2E-8FE5-5ECD843B6562}" type="presOf" srcId="{47877DE4-8E4F-4294-AE8D-C7EF66FF4222}" destId="{CDB7100B-1FCA-4680-8D39-E62D08F16EAA}" srcOrd="0" destOrd="0" presId="urn:microsoft.com/office/officeart/2005/8/layout/default"/>
    <dgm:cxn modelId="{BEAB682C-9175-4D25-B230-B6D9E8932461}" type="presOf" srcId="{FA128191-C861-4C33-93A9-FDDA7AAF0F60}" destId="{00D0E304-83FB-47FE-B72E-434FFF99D4F7}" srcOrd="0" destOrd="0" presId="urn:microsoft.com/office/officeart/2005/8/layout/default"/>
    <dgm:cxn modelId="{9F53452E-F283-4044-8466-194A27FA354C}" srcId="{FB198FA5-394C-4006-85C1-DEB41D54A979}" destId="{E29C0008-19CC-4251-8CA0-3AA7BBB1BAA1}" srcOrd="0" destOrd="0" parTransId="{26101A0F-79A9-4FE9-92CD-C1ECC69C05BA}" sibTransId="{4953EAA8-82D5-4F44-A231-20FCB3D40D61}"/>
    <dgm:cxn modelId="{E2079735-A2E3-4AB0-B5F4-695C3E73ABAF}" srcId="{FB198FA5-394C-4006-85C1-DEB41D54A979}" destId="{72D5897C-E371-499A-88BF-4EF7ACE4891C}" srcOrd="10" destOrd="0" parTransId="{837314C9-0E37-4B55-93A5-D94542040714}" sibTransId="{1AE41B08-04C7-4DBA-83EB-EB838F01A9FA}"/>
    <dgm:cxn modelId="{B3F2395D-AD3F-455C-9288-DBB8F257C7B7}" srcId="{FB198FA5-394C-4006-85C1-DEB41D54A979}" destId="{5D87B16A-9154-4C06-B2B9-ECAFA960E078}" srcOrd="11" destOrd="0" parTransId="{B90BA889-B16D-49F7-941B-39F65E13A7AE}" sibTransId="{DC9940D6-E5D9-4775-832A-64D9FE6110E0}"/>
    <dgm:cxn modelId="{7101BA67-E277-4EB5-A073-DB8F90A70B37}" srcId="{FB198FA5-394C-4006-85C1-DEB41D54A979}" destId="{F214D877-64DB-4A5F-8678-4A0801188DF5}" srcOrd="7" destOrd="0" parTransId="{B3CF5D7E-CD78-499F-A324-23773EEB9619}" sibTransId="{3843F7FE-52B3-42CB-8B00-091769EEDA13}"/>
    <dgm:cxn modelId="{C857E46B-57ED-418E-A9A6-D7A6E3065CCF}" type="presOf" srcId="{6A968A06-6083-45FC-9387-F279222987B2}" destId="{90D22084-83B9-4289-9ACC-7128C97F3878}" srcOrd="0" destOrd="0" presId="urn:microsoft.com/office/officeart/2005/8/layout/default"/>
    <dgm:cxn modelId="{95013952-99D2-4EF2-99CD-F0BCF26153DB}" srcId="{FB198FA5-394C-4006-85C1-DEB41D54A979}" destId="{FA128191-C861-4C33-93A9-FDDA7AAF0F60}" srcOrd="1" destOrd="0" parTransId="{4F94A262-9979-4513-B4D1-B6A97DFB29C9}" sibTransId="{688B0633-3865-47E8-B857-29B62EF1F1E6}"/>
    <dgm:cxn modelId="{21685972-D569-4E61-800E-20AAE88FA886}" type="presOf" srcId="{36399275-B479-4F8F-87BA-BCD23ECC54DE}" destId="{447E8381-56BD-4F3C-8C9F-6D21D9F5043B}" srcOrd="0" destOrd="0" presId="urn:microsoft.com/office/officeart/2005/8/layout/default"/>
    <dgm:cxn modelId="{04479075-2A74-4025-9602-BC44F1AD658E}" type="presOf" srcId="{5D87B16A-9154-4C06-B2B9-ECAFA960E078}" destId="{9B62067D-035B-4AEC-85FC-16DAFC21B1EF}" srcOrd="0" destOrd="0" presId="urn:microsoft.com/office/officeart/2005/8/layout/default"/>
    <dgm:cxn modelId="{9F1FCF9B-7202-4141-A407-68E80D48634F}" type="presOf" srcId="{2FEB08B3-4417-4395-BEA9-1530D9D9F8D4}" destId="{48208726-144B-4646-8CC6-FFD01EEFD171}" srcOrd="0" destOrd="0" presId="urn:microsoft.com/office/officeart/2005/8/layout/default"/>
    <dgm:cxn modelId="{50C85DA4-4C6F-4E41-A687-D99653FDA209}" srcId="{FB198FA5-394C-4006-85C1-DEB41D54A979}" destId="{36399275-B479-4F8F-87BA-BCD23ECC54DE}" srcOrd="3" destOrd="0" parTransId="{CDFF213B-AE58-4227-9F73-5D58BD7879DF}" sibTransId="{8B189D78-90DE-4B1A-A731-53F301D4DDFD}"/>
    <dgm:cxn modelId="{325316B3-0F9E-4160-BFCA-79FFDE0597F5}" srcId="{FB198FA5-394C-4006-85C1-DEB41D54A979}" destId="{0C0F65F9-74BC-4604-B05B-A44362019826}" srcOrd="6" destOrd="0" parTransId="{3327A830-3414-438D-837C-747B840FBE1A}" sibTransId="{815C952B-720F-4AC2-B950-1575E0E27880}"/>
    <dgm:cxn modelId="{61506FB8-0E35-4D44-BCE9-5D1EFF7CE876}" type="presOf" srcId="{5C95002D-6C0A-4027-998C-332EA8816577}" destId="{0A1D4367-6D6B-4682-99F6-9E1AC87B2CD1}" srcOrd="0" destOrd="0" presId="urn:microsoft.com/office/officeart/2005/8/layout/default"/>
    <dgm:cxn modelId="{E88AC5D3-59CC-4869-8EBC-7D3DEEFF241C}" srcId="{FB198FA5-394C-4006-85C1-DEB41D54A979}" destId="{6A968A06-6083-45FC-9387-F279222987B2}" srcOrd="8" destOrd="0" parTransId="{7CAB388C-959F-43F9-BDE3-CC7E3F637130}" sibTransId="{06B40531-D88D-4DC6-8BD4-2446B256A966}"/>
    <dgm:cxn modelId="{A2E56FDF-7C76-4564-9584-018B8BDDF037}" type="presOf" srcId="{FB198FA5-394C-4006-85C1-DEB41D54A979}" destId="{67FE2CCA-55AE-4C3B-A0B3-EFB40176BAF1}" srcOrd="0" destOrd="0" presId="urn:microsoft.com/office/officeart/2005/8/layout/default"/>
    <dgm:cxn modelId="{FB84CAE1-3A1F-4F97-BCB3-7E08F2CE8077}" srcId="{FB198FA5-394C-4006-85C1-DEB41D54A979}" destId="{2FEB08B3-4417-4395-BEA9-1530D9D9F8D4}" srcOrd="9" destOrd="0" parTransId="{1A0E96CE-1916-4E25-B6A5-3FBBB7EA0006}" sibTransId="{CC5712EC-EB4B-4F90-A71E-31B6CA8D717B}"/>
    <dgm:cxn modelId="{1EC79FE6-0A1A-47E8-95A9-92DDE7B37D34}" srcId="{FB198FA5-394C-4006-85C1-DEB41D54A979}" destId="{47877DE4-8E4F-4294-AE8D-C7EF66FF4222}" srcOrd="2" destOrd="0" parTransId="{59EC69C7-2C13-4D2B-977E-B51C625816D3}" sibTransId="{1547DEB0-1CC9-4A26-AE6A-646682E221C7}"/>
    <dgm:cxn modelId="{1B3B0FE7-5A58-43D3-A461-896D19FEE796}" srcId="{FB198FA5-394C-4006-85C1-DEB41D54A979}" destId="{5C95002D-6C0A-4027-998C-332EA8816577}" srcOrd="4" destOrd="0" parTransId="{E7F56158-04EE-4C4A-B599-D3C8127B4279}" sibTransId="{815371F3-92A1-4213-9371-E658B3082BC1}"/>
    <dgm:cxn modelId="{B7ACFAE7-30BA-4085-A587-0820ACE1104A}" type="presOf" srcId="{BD189345-213F-474F-B98A-A62683267DAD}" destId="{7EB525E5-DFF4-45A5-A882-124F42DB5F11}" srcOrd="0" destOrd="0" presId="urn:microsoft.com/office/officeart/2005/8/layout/default"/>
    <dgm:cxn modelId="{323E18EF-49CE-464E-9B20-E75D8B4F9184}" type="presOf" srcId="{E29C0008-19CC-4251-8CA0-3AA7BBB1BAA1}" destId="{2FBDD3EB-DC48-4C38-ADAA-48C747B47423}" srcOrd="0" destOrd="0" presId="urn:microsoft.com/office/officeart/2005/8/layout/default"/>
    <dgm:cxn modelId="{FB7014F0-36FA-4A0A-AF45-45FDEB8054DF}" type="presOf" srcId="{0C0F65F9-74BC-4604-B05B-A44362019826}" destId="{9B347747-EF72-4EA3-A31C-33F6627836AC}" srcOrd="0" destOrd="0" presId="urn:microsoft.com/office/officeart/2005/8/layout/default"/>
    <dgm:cxn modelId="{201648FD-479B-4049-A865-F3EDC29C0759}" type="presOf" srcId="{72D5897C-E371-499A-88BF-4EF7ACE4891C}" destId="{A8C19799-6072-47CB-98CD-2B62A9929E46}" srcOrd="0" destOrd="0" presId="urn:microsoft.com/office/officeart/2005/8/layout/default"/>
    <dgm:cxn modelId="{F809A80C-5229-4320-8B76-DF11ED64B6FB}" type="presParOf" srcId="{67FE2CCA-55AE-4C3B-A0B3-EFB40176BAF1}" destId="{2FBDD3EB-DC48-4C38-ADAA-48C747B47423}" srcOrd="0" destOrd="0" presId="urn:microsoft.com/office/officeart/2005/8/layout/default"/>
    <dgm:cxn modelId="{11398451-C5A3-4526-96F1-050B569B3F9B}" type="presParOf" srcId="{67FE2CCA-55AE-4C3B-A0B3-EFB40176BAF1}" destId="{E6071139-A1BF-4CC9-B3A1-768EA8918DE5}" srcOrd="1" destOrd="0" presId="urn:microsoft.com/office/officeart/2005/8/layout/default"/>
    <dgm:cxn modelId="{C9FA6053-3EA1-433D-8A16-EE20E0E51463}" type="presParOf" srcId="{67FE2CCA-55AE-4C3B-A0B3-EFB40176BAF1}" destId="{00D0E304-83FB-47FE-B72E-434FFF99D4F7}" srcOrd="2" destOrd="0" presId="urn:microsoft.com/office/officeart/2005/8/layout/default"/>
    <dgm:cxn modelId="{CAF4189E-B081-45D9-BD1B-29E36BBF46FB}" type="presParOf" srcId="{67FE2CCA-55AE-4C3B-A0B3-EFB40176BAF1}" destId="{919E4C0B-2C0B-45D7-B397-7D2BE7D1C24C}" srcOrd="3" destOrd="0" presId="urn:microsoft.com/office/officeart/2005/8/layout/default"/>
    <dgm:cxn modelId="{7A1AC0D8-24FA-4103-A370-5DFC96836C42}" type="presParOf" srcId="{67FE2CCA-55AE-4C3B-A0B3-EFB40176BAF1}" destId="{CDB7100B-1FCA-4680-8D39-E62D08F16EAA}" srcOrd="4" destOrd="0" presId="urn:microsoft.com/office/officeart/2005/8/layout/default"/>
    <dgm:cxn modelId="{8142860B-753B-4915-B102-2CD2791FC376}" type="presParOf" srcId="{67FE2CCA-55AE-4C3B-A0B3-EFB40176BAF1}" destId="{9564B9EA-2CE5-4361-97DE-ACF86798A6BC}" srcOrd="5" destOrd="0" presId="urn:microsoft.com/office/officeart/2005/8/layout/default"/>
    <dgm:cxn modelId="{13E5A9A8-AF9D-4936-8167-3C2B54B4A5D6}" type="presParOf" srcId="{67FE2CCA-55AE-4C3B-A0B3-EFB40176BAF1}" destId="{447E8381-56BD-4F3C-8C9F-6D21D9F5043B}" srcOrd="6" destOrd="0" presId="urn:microsoft.com/office/officeart/2005/8/layout/default"/>
    <dgm:cxn modelId="{CA887252-DBB5-485B-80E1-0E316E4AC24F}" type="presParOf" srcId="{67FE2CCA-55AE-4C3B-A0B3-EFB40176BAF1}" destId="{0BDAF7FB-AE5F-441A-911E-998E7B1469B2}" srcOrd="7" destOrd="0" presId="urn:microsoft.com/office/officeart/2005/8/layout/default"/>
    <dgm:cxn modelId="{FC8D9975-4752-47E0-B341-A1445E3A1892}" type="presParOf" srcId="{67FE2CCA-55AE-4C3B-A0B3-EFB40176BAF1}" destId="{0A1D4367-6D6B-4682-99F6-9E1AC87B2CD1}" srcOrd="8" destOrd="0" presId="urn:microsoft.com/office/officeart/2005/8/layout/default"/>
    <dgm:cxn modelId="{29B7FFC1-8393-46CC-B3AF-FC9D62F62222}" type="presParOf" srcId="{67FE2CCA-55AE-4C3B-A0B3-EFB40176BAF1}" destId="{20CE00F3-5B85-4252-A4A0-9DF19524F9E6}" srcOrd="9" destOrd="0" presId="urn:microsoft.com/office/officeart/2005/8/layout/default"/>
    <dgm:cxn modelId="{379ACF10-63B5-40E7-BB2B-487AC44C5A22}" type="presParOf" srcId="{67FE2CCA-55AE-4C3B-A0B3-EFB40176BAF1}" destId="{7EB525E5-DFF4-45A5-A882-124F42DB5F11}" srcOrd="10" destOrd="0" presId="urn:microsoft.com/office/officeart/2005/8/layout/default"/>
    <dgm:cxn modelId="{F0B0D413-B6C0-4A7C-BC55-3F161C4E0112}" type="presParOf" srcId="{67FE2CCA-55AE-4C3B-A0B3-EFB40176BAF1}" destId="{FB846741-E777-4040-9F85-0A37A6608615}" srcOrd="11" destOrd="0" presId="urn:microsoft.com/office/officeart/2005/8/layout/default"/>
    <dgm:cxn modelId="{F637A218-05DE-4E5C-8848-2C873750599F}" type="presParOf" srcId="{67FE2CCA-55AE-4C3B-A0B3-EFB40176BAF1}" destId="{9B347747-EF72-4EA3-A31C-33F6627836AC}" srcOrd="12" destOrd="0" presId="urn:microsoft.com/office/officeart/2005/8/layout/default"/>
    <dgm:cxn modelId="{960D8918-F924-4120-B6FB-3933A71D6BE2}" type="presParOf" srcId="{67FE2CCA-55AE-4C3B-A0B3-EFB40176BAF1}" destId="{B439AF5F-844A-4F26-95FE-02A554E4F1AF}" srcOrd="13" destOrd="0" presId="urn:microsoft.com/office/officeart/2005/8/layout/default"/>
    <dgm:cxn modelId="{0F17A930-B0A1-4480-9AD9-C1F633C47B7F}" type="presParOf" srcId="{67FE2CCA-55AE-4C3B-A0B3-EFB40176BAF1}" destId="{61199ABA-F8B7-4F23-8617-F542D3E2FF03}" srcOrd="14" destOrd="0" presId="urn:microsoft.com/office/officeart/2005/8/layout/default"/>
    <dgm:cxn modelId="{31F5FB33-BE77-4B3F-9348-9C1D9336218A}" type="presParOf" srcId="{67FE2CCA-55AE-4C3B-A0B3-EFB40176BAF1}" destId="{7FE7C053-12B2-44D6-A335-F24902DE7AD1}" srcOrd="15" destOrd="0" presId="urn:microsoft.com/office/officeart/2005/8/layout/default"/>
    <dgm:cxn modelId="{9CD1B536-4646-4499-BEBE-49FB8592A06A}" type="presParOf" srcId="{67FE2CCA-55AE-4C3B-A0B3-EFB40176BAF1}" destId="{90D22084-83B9-4289-9ACC-7128C97F3878}" srcOrd="16" destOrd="0" presId="urn:microsoft.com/office/officeart/2005/8/layout/default"/>
    <dgm:cxn modelId="{B407A4BE-E8CF-4C02-AAB6-557843C94565}" type="presParOf" srcId="{67FE2CCA-55AE-4C3B-A0B3-EFB40176BAF1}" destId="{C6F6FEE1-A694-4902-B02C-6BAFD331C8AC}" srcOrd="17" destOrd="0" presId="urn:microsoft.com/office/officeart/2005/8/layout/default"/>
    <dgm:cxn modelId="{C031E0C6-F1DD-42E0-91E0-6B779BBD4C71}" type="presParOf" srcId="{67FE2CCA-55AE-4C3B-A0B3-EFB40176BAF1}" destId="{48208726-144B-4646-8CC6-FFD01EEFD171}" srcOrd="18" destOrd="0" presId="urn:microsoft.com/office/officeart/2005/8/layout/default"/>
    <dgm:cxn modelId="{322E5B53-2065-4B7B-B896-9D25B60231FE}" type="presParOf" srcId="{67FE2CCA-55AE-4C3B-A0B3-EFB40176BAF1}" destId="{55B6B5BE-D784-4B1D-B78D-479D5865B085}" srcOrd="19" destOrd="0" presId="urn:microsoft.com/office/officeart/2005/8/layout/default"/>
    <dgm:cxn modelId="{13FC13BB-D24A-4311-A69B-B832FEA81CE2}" type="presParOf" srcId="{67FE2CCA-55AE-4C3B-A0B3-EFB40176BAF1}" destId="{A8C19799-6072-47CB-98CD-2B62A9929E46}" srcOrd="20" destOrd="0" presId="urn:microsoft.com/office/officeart/2005/8/layout/default"/>
    <dgm:cxn modelId="{7FF70AC2-E7FF-4FD5-8E3E-60735F82ADDB}" type="presParOf" srcId="{67FE2CCA-55AE-4C3B-A0B3-EFB40176BAF1}" destId="{4A56B0E3-7DFD-451F-BA1A-D33E626618E5}" srcOrd="21" destOrd="0" presId="urn:microsoft.com/office/officeart/2005/8/layout/default"/>
    <dgm:cxn modelId="{D74054E6-96BD-48E4-A3CF-CC8F04D980B1}" type="presParOf" srcId="{67FE2CCA-55AE-4C3B-A0B3-EFB40176BAF1}" destId="{9B62067D-035B-4AEC-85FC-16DAFC21B1EF}"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435CDFC-89A5-4B58-AC1E-97F28B02CEC4}"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4670DFF-6669-43D9-8D48-1172F4B38AEE}">
      <dgm:prSet/>
      <dgm:spPr/>
      <dgm:t>
        <a:bodyPr/>
        <a:lstStyle/>
        <a:p>
          <a:r>
            <a:rPr lang="en-US"/>
            <a:t>PLESAs are </a:t>
          </a:r>
        </a:p>
      </dgm:t>
    </dgm:pt>
    <dgm:pt modelId="{69837880-DF59-4E71-89D6-D978B8E9398C}" type="parTrans" cxnId="{157B92B6-3BA5-4BAB-8B8F-DAF3BD99AABC}">
      <dgm:prSet/>
      <dgm:spPr/>
      <dgm:t>
        <a:bodyPr/>
        <a:lstStyle/>
        <a:p>
          <a:endParaRPr lang="en-US"/>
        </a:p>
      </dgm:t>
    </dgm:pt>
    <dgm:pt modelId="{6B3E0976-7437-44DC-A079-30B8CF407C7E}" type="sibTrans" cxnId="{157B92B6-3BA5-4BAB-8B8F-DAF3BD99AABC}">
      <dgm:prSet/>
      <dgm:spPr/>
      <dgm:t>
        <a:bodyPr/>
        <a:lstStyle/>
        <a:p>
          <a:endParaRPr lang="en-US"/>
        </a:p>
      </dgm:t>
    </dgm:pt>
    <dgm:pt modelId="{4FAF65FB-2B19-4A9B-BD9E-E305D4DE8331}">
      <dgm:prSet/>
      <dgm:spPr/>
      <dgm:t>
        <a:bodyPr/>
        <a:lstStyle/>
        <a:p>
          <a:r>
            <a:rPr lang="en-US"/>
            <a:t>Short-term Roth savings accounts connected to a DC plan</a:t>
          </a:r>
        </a:p>
      </dgm:t>
    </dgm:pt>
    <dgm:pt modelId="{17BF6BE4-1C30-4F39-B707-6F4166D5B663}" type="parTrans" cxnId="{03A4960E-4E14-4E09-874E-A6CAA2B44297}">
      <dgm:prSet/>
      <dgm:spPr/>
      <dgm:t>
        <a:bodyPr/>
        <a:lstStyle/>
        <a:p>
          <a:endParaRPr lang="en-US"/>
        </a:p>
      </dgm:t>
    </dgm:pt>
    <dgm:pt modelId="{D5E28DA9-1BA9-4CE1-8944-3985FAE01456}" type="sibTrans" cxnId="{03A4960E-4E14-4E09-874E-A6CAA2B44297}">
      <dgm:prSet/>
      <dgm:spPr/>
      <dgm:t>
        <a:bodyPr/>
        <a:lstStyle/>
        <a:p>
          <a:endParaRPr lang="en-US"/>
        </a:p>
      </dgm:t>
    </dgm:pt>
    <dgm:pt modelId="{3F660834-A34C-47EF-8E14-149579D560B5}">
      <dgm:prSet/>
      <dgm:spPr/>
      <dgm:t>
        <a:bodyPr/>
        <a:lstStyle/>
        <a:p>
          <a:r>
            <a:rPr lang="en-US"/>
            <a:t>HCEs may not make PLESA contributions </a:t>
          </a:r>
        </a:p>
      </dgm:t>
    </dgm:pt>
    <dgm:pt modelId="{9913299F-AEDF-4323-8BA4-F3530C544F03}" type="parTrans" cxnId="{236C629F-95BF-448E-8552-2F612EE98820}">
      <dgm:prSet/>
      <dgm:spPr/>
      <dgm:t>
        <a:bodyPr/>
        <a:lstStyle/>
        <a:p>
          <a:endParaRPr lang="en-US"/>
        </a:p>
      </dgm:t>
    </dgm:pt>
    <dgm:pt modelId="{B3EBFA05-8CDA-4E31-A171-87886BFBCDDB}" type="sibTrans" cxnId="{236C629F-95BF-448E-8552-2F612EE98820}">
      <dgm:prSet/>
      <dgm:spPr/>
      <dgm:t>
        <a:bodyPr/>
        <a:lstStyle/>
        <a:p>
          <a:endParaRPr lang="en-US"/>
        </a:p>
      </dgm:t>
    </dgm:pt>
    <dgm:pt modelId="{7D0E0912-C701-4449-8506-55EF8B272F7B}">
      <dgm:prSet/>
      <dgm:spPr/>
      <dgm:t>
        <a:bodyPr/>
        <a:lstStyle/>
        <a:p>
          <a:r>
            <a:rPr lang="en-US"/>
            <a:t>PLESAs capped at $2,500, unless plan sets a lower limit</a:t>
          </a:r>
        </a:p>
      </dgm:t>
    </dgm:pt>
    <dgm:pt modelId="{BBFDEAAE-BB98-4DB2-A426-AFFFCE9F036B}" type="parTrans" cxnId="{B9D26CE7-E757-45DD-A3E2-6C74325D7514}">
      <dgm:prSet/>
      <dgm:spPr/>
      <dgm:t>
        <a:bodyPr/>
        <a:lstStyle/>
        <a:p>
          <a:endParaRPr lang="en-US"/>
        </a:p>
      </dgm:t>
    </dgm:pt>
    <dgm:pt modelId="{C8E2F7CF-3CAD-47EF-BA39-470133B4588B}" type="sibTrans" cxnId="{B9D26CE7-E757-45DD-A3E2-6C74325D7514}">
      <dgm:prSet/>
      <dgm:spPr/>
      <dgm:t>
        <a:bodyPr/>
        <a:lstStyle/>
        <a:p>
          <a:endParaRPr lang="en-US"/>
        </a:p>
      </dgm:t>
    </dgm:pt>
    <dgm:pt modelId="{4426AC10-299F-4304-8773-C112D6622826}">
      <dgm:prSet/>
      <dgm:spPr/>
      <dgm:t>
        <a:bodyPr/>
        <a:lstStyle/>
        <a:p>
          <a:r>
            <a:rPr lang="en-US"/>
            <a:t>Must allow withdrawals once per month</a:t>
          </a:r>
        </a:p>
      </dgm:t>
    </dgm:pt>
    <dgm:pt modelId="{DE7B8EC4-32DB-48F3-8920-66691ECAB9F4}" type="parTrans" cxnId="{02274822-78CB-44B7-A7F4-E9F829D326D5}">
      <dgm:prSet/>
      <dgm:spPr/>
      <dgm:t>
        <a:bodyPr/>
        <a:lstStyle/>
        <a:p>
          <a:endParaRPr lang="en-US"/>
        </a:p>
      </dgm:t>
    </dgm:pt>
    <dgm:pt modelId="{E3D7808F-8B20-4B7E-B409-5FA0FA1F6E73}" type="sibTrans" cxnId="{02274822-78CB-44B7-A7F4-E9F829D326D5}">
      <dgm:prSet/>
      <dgm:spPr/>
      <dgm:t>
        <a:bodyPr/>
        <a:lstStyle/>
        <a:p>
          <a:endParaRPr lang="en-US"/>
        </a:p>
      </dgm:t>
    </dgm:pt>
    <dgm:pt modelId="{CA13F035-C21D-4C54-93BF-5A0651847770}">
      <dgm:prSet/>
      <dgm:spPr/>
      <dgm:t>
        <a:bodyPr/>
        <a:lstStyle/>
        <a:p>
          <a:r>
            <a:rPr lang="en-US"/>
            <a:t>Notice 2024-22 anti-abuse rules:  Plans may not</a:t>
          </a:r>
        </a:p>
      </dgm:t>
    </dgm:pt>
    <dgm:pt modelId="{7D313592-3610-4CC8-B5E0-393B9312AF44}" type="parTrans" cxnId="{C0D0E88E-A326-42C1-A572-C3CBA4BFDDD0}">
      <dgm:prSet/>
      <dgm:spPr/>
      <dgm:t>
        <a:bodyPr/>
        <a:lstStyle/>
        <a:p>
          <a:endParaRPr lang="en-US"/>
        </a:p>
      </dgm:t>
    </dgm:pt>
    <dgm:pt modelId="{50E0D22C-B8F5-4FDB-864B-B4947DB2090E}" type="sibTrans" cxnId="{C0D0E88E-A326-42C1-A572-C3CBA4BFDDD0}">
      <dgm:prSet/>
      <dgm:spPr/>
      <dgm:t>
        <a:bodyPr/>
        <a:lstStyle/>
        <a:p>
          <a:endParaRPr lang="en-US"/>
        </a:p>
      </dgm:t>
    </dgm:pt>
    <dgm:pt modelId="{276F4BEC-C2FD-4C10-BAF9-6F6FF21F9692}">
      <dgm:prSet/>
      <dgm:spPr/>
      <dgm:t>
        <a:bodyPr/>
        <a:lstStyle/>
        <a:p>
          <a:r>
            <a:rPr lang="en-US"/>
            <a:t>Forfeit matching contributions already made on account of participant contributions to a PLESA because of a participant’s withdrawal from a PLESA</a:t>
          </a:r>
        </a:p>
      </dgm:t>
    </dgm:pt>
    <dgm:pt modelId="{340269B2-4E88-4A18-AADE-20169F9F5526}" type="parTrans" cxnId="{9D8249C5-96FD-4807-8B82-339670BB5B92}">
      <dgm:prSet/>
      <dgm:spPr/>
      <dgm:t>
        <a:bodyPr/>
        <a:lstStyle/>
        <a:p>
          <a:endParaRPr lang="en-US"/>
        </a:p>
      </dgm:t>
    </dgm:pt>
    <dgm:pt modelId="{B6F2B47B-55C2-4BF8-9FAD-DFB9B68608E1}" type="sibTrans" cxnId="{9D8249C5-96FD-4807-8B82-339670BB5B92}">
      <dgm:prSet/>
      <dgm:spPr/>
      <dgm:t>
        <a:bodyPr/>
        <a:lstStyle/>
        <a:p>
          <a:endParaRPr lang="en-US"/>
        </a:p>
      </dgm:t>
    </dgm:pt>
    <dgm:pt modelId="{AFB08D71-672B-442E-9F98-8414D0A5659F}">
      <dgm:prSet/>
      <dgm:spPr/>
      <dgm:t>
        <a:bodyPr/>
        <a:lstStyle/>
        <a:p>
          <a:r>
            <a:rPr lang="en-US"/>
            <a:t>Suspend a participant’s ability to contribute to a PLESA on account of a withdrawal from the PLESA</a:t>
          </a:r>
        </a:p>
      </dgm:t>
    </dgm:pt>
    <dgm:pt modelId="{F04761CA-2C7F-476D-BAA4-56CA96428163}" type="parTrans" cxnId="{FFB982AC-935B-42D1-B22A-CAA35931E87D}">
      <dgm:prSet/>
      <dgm:spPr/>
      <dgm:t>
        <a:bodyPr/>
        <a:lstStyle/>
        <a:p>
          <a:endParaRPr lang="en-US"/>
        </a:p>
      </dgm:t>
    </dgm:pt>
    <dgm:pt modelId="{18927483-2A7C-4C5C-9B8F-9A535FBDAB8B}" type="sibTrans" cxnId="{FFB982AC-935B-42D1-B22A-CAA35931E87D}">
      <dgm:prSet/>
      <dgm:spPr/>
      <dgm:t>
        <a:bodyPr/>
        <a:lstStyle/>
        <a:p>
          <a:endParaRPr lang="en-US"/>
        </a:p>
      </dgm:t>
    </dgm:pt>
    <dgm:pt modelId="{66E07C80-55EE-411C-9AC6-5300E5E9BEDF}">
      <dgm:prSet/>
      <dgm:spPr/>
      <dgm:t>
        <a:bodyPr/>
        <a:lstStyle/>
        <a:p>
          <a:r>
            <a:rPr lang="en-US"/>
            <a:t>Suspend matching contributions made on account of participant elective deferrals to the underlying DC plan</a:t>
          </a:r>
        </a:p>
      </dgm:t>
    </dgm:pt>
    <dgm:pt modelId="{0F5DACA4-E9F0-4514-ABCE-4870DE56CE97}" type="parTrans" cxnId="{8B7674BC-1CB7-4084-9A78-9AF4894AC956}">
      <dgm:prSet/>
      <dgm:spPr/>
      <dgm:t>
        <a:bodyPr/>
        <a:lstStyle/>
        <a:p>
          <a:endParaRPr lang="en-US"/>
        </a:p>
      </dgm:t>
    </dgm:pt>
    <dgm:pt modelId="{E650EC9E-EAB2-4B60-A85C-B5A8F8B3D101}" type="sibTrans" cxnId="{8B7674BC-1CB7-4084-9A78-9AF4894AC956}">
      <dgm:prSet/>
      <dgm:spPr/>
      <dgm:t>
        <a:bodyPr/>
        <a:lstStyle/>
        <a:p>
          <a:endParaRPr lang="en-US"/>
        </a:p>
      </dgm:t>
    </dgm:pt>
    <dgm:pt modelId="{7F8F2BF9-9349-45B7-A626-00C1C197A382}" type="pres">
      <dgm:prSet presAssocID="{D435CDFC-89A5-4B58-AC1E-97F28B02CEC4}" presName="linear" presStyleCnt="0">
        <dgm:presLayoutVars>
          <dgm:dir/>
          <dgm:animLvl val="lvl"/>
          <dgm:resizeHandles val="exact"/>
        </dgm:presLayoutVars>
      </dgm:prSet>
      <dgm:spPr/>
    </dgm:pt>
    <dgm:pt modelId="{E6B315E3-CEE8-4955-871D-94F4E9E538A5}" type="pres">
      <dgm:prSet presAssocID="{E4670DFF-6669-43D9-8D48-1172F4B38AEE}" presName="parentLin" presStyleCnt="0"/>
      <dgm:spPr/>
    </dgm:pt>
    <dgm:pt modelId="{F4105992-EB45-4F59-8C0E-8283C35AE093}" type="pres">
      <dgm:prSet presAssocID="{E4670DFF-6669-43D9-8D48-1172F4B38AEE}" presName="parentLeftMargin" presStyleLbl="node1" presStyleIdx="0" presStyleCnt="2"/>
      <dgm:spPr/>
    </dgm:pt>
    <dgm:pt modelId="{A13D850E-8986-4786-B749-7CB7962107BE}" type="pres">
      <dgm:prSet presAssocID="{E4670DFF-6669-43D9-8D48-1172F4B38AEE}" presName="parentText" presStyleLbl="node1" presStyleIdx="0" presStyleCnt="2">
        <dgm:presLayoutVars>
          <dgm:chMax val="0"/>
          <dgm:bulletEnabled val="1"/>
        </dgm:presLayoutVars>
      </dgm:prSet>
      <dgm:spPr/>
    </dgm:pt>
    <dgm:pt modelId="{DAF7B111-30D4-4313-B6C6-5E383C8CE79D}" type="pres">
      <dgm:prSet presAssocID="{E4670DFF-6669-43D9-8D48-1172F4B38AEE}" presName="negativeSpace" presStyleCnt="0"/>
      <dgm:spPr/>
    </dgm:pt>
    <dgm:pt modelId="{D03F39F9-B668-4F54-9CCD-211BD4AE8D46}" type="pres">
      <dgm:prSet presAssocID="{E4670DFF-6669-43D9-8D48-1172F4B38AEE}" presName="childText" presStyleLbl="conFgAcc1" presStyleIdx="0" presStyleCnt="2">
        <dgm:presLayoutVars>
          <dgm:bulletEnabled val="1"/>
        </dgm:presLayoutVars>
      </dgm:prSet>
      <dgm:spPr/>
    </dgm:pt>
    <dgm:pt modelId="{212509AD-BAF6-4C95-A283-F6C31BB64E26}" type="pres">
      <dgm:prSet presAssocID="{6B3E0976-7437-44DC-A079-30B8CF407C7E}" presName="spaceBetweenRectangles" presStyleCnt="0"/>
      <dgm:spPr/>
    </dgm:pt>
    <dgm:pt modelId="{797E6C5F-D976-4B19-918B-96E30861ECE2}" type="pres">
      <dgm:prSet presAssocID="{CA13F035-C21D-4C54-93BF-5A0651847770}" presName="parentLin" presStyleCnt="0"/>
      <dgm:spPr/>
    </dgm:pt>
    <dgm:pt modelId="{BD45EAA2-4DCC-4511-8702-E2E16A492844}" type="pres">
      <dgm:prSet presAssocID="{CA13F035-C21D-4C54-93BF-5A0651847770}" presName="parentLeftMargin" presStyleLbl="node1" presStyleIdx="0" presStyleCnt="2"/>
      <dgm:spPr/>
    </dgm:pt>
    <dgm:pt modelId="{BD958492-E4F1-4C98-8A1A-66A858B2A93A}" type="pres">
      <dgm:prSet presAssocID="{CA13F035-C21D-4C54-93BF-5A0651847770}" presName="parentText" presStyleLbl="node1" presStyleIdx="1" presStyleCnt="2">
        <dgm:presLayoutVars>
          <dgm:chMax val="0"/>
          <dgm:bulletEnabled val="1"/>
        </dgm:presLayoutVars>
      </dgm:prSet>
      <dgm:spPr/>
    </dgm:pt>
    <dgm:pt modelId="{4340A1CE-C222-4D57-BDF8-9C09F2076294}" type="pres">
      <dgm:prSet presAssocID="{CA13F035-C21D-4C54-93BF-5A0651847770}" presName="negativeSpace" presStyleCnt="0"/>
      <dgm:spPr/>
    </dgm:pt>
    <dgm:pt modelId="{A915774E-8888-4CE8-90A9-D89A34EAACF8}" type="pres">
      <dgm:prSet presAssocID="{CA13F035-C21D-4C54-93BF-5A0651847770}" presName="childText" presStyleLbl="conFgAcc1" presStyleIdx="1" presStyleCnt="2">
        <dgm:presLayoutVars>
          <dgm:bulletEnabled val="1"/>
        </dgm:presLayoutVars>
      </dgm:prSet>
      <dgm:spPr/>
    </dgm:pt>
  </dgm:ptLst>
  <dgm:cxnLst>
    <dgm:cxn modelId="{1BFE8C0C-10A2-4D58-96BB-773B7B6475D5}" type="presOf" srcId="{AFB08D71-672B-442E-9F98-8414D0A5659F}" destId="{A915774E-8888-4CE8-90A9-D89A34EAACF8}" srcOrd="0" destOrd="1" presId="urn:microsoft.com/office/officeart/2005/8/layout/list1"/>
    <dgm:cxn modelId="{03A4960E-4E14-4E09-874E-A6CAA2B44297}" srcId="{E4670DFF-6669-43D9-8D48-1172F4B38AEE}" destId="{4FAF65FB-2B19-4A9B-BD9E-E305D4DE8331}" srcOrd="0" destOrd="0" parTransId="{17BF6BE4-1C30-4F39-B707-6F4166D5B663}" sibTransId="{D5E28DA9-1BA9-4CE1-8944-3985FAE01456}"/>
    <dgm:cxn modelId="{12760112-B1B0-4B80-9505-55F5DA2667A5}" type="presOf" srcId="{3F660834-A34C-47EF-8E14-149579D560B5}" destId="{D03F39F9-B668-4F54-9CCD-211BD4AE8D46}" srcOrd="0" destOrd="1" presId="urn:microsoft.com/office/officeart/2005/8/layout/list1"/>
    <dgm:cxn modelId="{3C6FE617-E702-4861-86ED-6BDE4BDA4A40}" type="presOf" srcId="{66E07C80-55EE-411C-9AC6-5300E5E9BEDF}" destId="{A915774E-8888-4CE8-90A9-D89A34EAACF8}" srcOrd="0" destOrd="2" presId="urn:microsoft.com/office/officeart/2005/8/layout/list1"/>
    <dgm:cxn modelId="{02274822-78CB-44B7-A7F4-E9F829D326D5}" srcId="{E4670DFF-6669-43D9-8D48-1172F4B38AEE}" destId="{4426AC10-299F-4304-8773-C112D6622826}" srcOrd="3" destOrd="0" parTransId="{DE7B8EC4-32DB-48F3-8920-66691ECAB9F4}" sibTransId="{E3D7808F-8B20-4B7E-B409-5FA0FA1F6E73}"/>
    <dgm:cxn modelId="{51FAC431-C191-4F90-A775-7E882F49D76F}" type="presOf" srcId="{CA13F035-C21D-4C54-93BF-5A0651847770}" destId="{BD45EAA2-4DCC-4511-8702-E2E16A492844}" srcOrd="0" destOrd="0" presId="urn:microsoft.com/office/officeart/2005/8/layout/list1"/>
    <dgm:cxn modelId="{F485053D-0E47-4E04-BAB6-EDBBB076C675}" type="presOf" srcId="{4FAF65FB-2B19-4A9B-BD9E-E305D4DE8331}" destId="{D03F39F9-B668-4F54-9CCD-211BD4AE8D46}" srcOrd="0" destOrd="0" presId="urn:microsoft.com/office/officeart/2005/8/layout/list1"/>
    <dgm:cxn modelId="{998D885B-9DAC-4ECC-946D-E3D37E80CFD1}" type="presOf" srcId="{E4670DFF-6669-43D9-8D48-1172F4B38AEE}" destId="{F4105992-EB45-4F59-8C0E-8283C35AE093}" srcOrd="0" destOrd="0" presId="urn:microsoft.com/office/officeart/2005/8/layout/list1"/>
    <dgm:cxn modelId="{ACFB176E-6C1C-4B2C-B7D4-3041B80CFD35}" type="presOf" srcId="{4426AC10-299F-4304-8773-C112D6622826}" destId="{D03F39F9-B668-4F54-9CCD-211BD4AE8D46}" srcOrd="0" destOrd="3" presId="urn:microsoft.com/office/officeart/2005/8/layout/list1"/>
    <dgm:cxn modelId="{C0D0E88E-A326-42C1-A572-C3CBA4BFDDD0}" srcId="{D435CDFC-89A5-4B58-AC1E-97F28B02CEC4}" destId="{CA13F035-C21D-4C54-93BF-5A0651847770}" srcOrd="1" destOrd="0" parTransId="{7D313592-3610-4CC8-B5E0-393B9312AF44}" sibTransId="{50E0D22C-B8F5-4FDB-864B-B4947DB2090E}"/>
    <dgm:cxn modelId="{37D47594-DF89-4731-BBF7-80C012D18058}" type="presOf" srcId="{276F4BEC-C2FD-4C10-BAF9-6F6FF21F9692}" destId="{A915774E-8888-4CE8-90A9-D89A34EAACF8}" srcOrd="0" destOrd="0" presId="urn:microsoft.com/office/officeart/2005/8/layout/list1"/>
    <dgm:cxn modelId="{236C629F-95BF-448E-8552-2F612EE98820}" srcId="{E4670DFF-6669-43D9-8D48-1172F4B38AEE}" destId="{3F660834-A34C-47EF-8E14-149579D560B5}" srcOrd="1" destOrd="0" parTransId="{9913299F-AEDF-4323-8BA4-F3530C544F03}" sibTransId="{B3EBFA05-8CDA-4E31-A171-87886BFBCDDB}"/>
    <dgm:cxn modelId="{FFB982AC-935B-42D1-B22A-CAA35931E87D}" srcId="{CA13F035-C21D-4C54-93BF-5A0651847770}" destId="{AFB08D71-672B-442E-9F98-8414D0A5659F}" srcOrd="1" destOrd="0" parTransId="{F04761CA-2C7F-476D-BAA4-56CA96428163}" sibTransId="{18927483-2A7C-4C5C-9B8F-9A535FBDAB8B}"/>
    <dgm:cxn modelId="{BF0B82B6-B337-4E29-B35B-60C1FFC6DD17}" type="presOf" srcId="{7D0E0912-C701-4449-8506-55EF8B272F7B}" destId="{D03F39F9-B668-4F54-9CCD-211BD4AE8D46}" srcOrd="0" destOrd="2" presId="urn:microsoft.com/office/officeart/2005/8/layout/list1"/>
    <dgm:cxn modelId="{157B92B6-3BA5-4BAB-8B8F-DAF3BD99AABC}" srcId="{D435CDFC-89A5-4B58-AC1E-97F28B02CEC4}" destId="{E4670DFF-6669-43D9-8D48-1172F4B38AEE}" srcOrd="0" destOrd="0" parTransId="{69837880-DF59-4E71-89D6-D978B8E9398C}" sibTransId="{6B3E0976-7437-44DC-A079-30B8CF407C7E}"/>
    <dgm:cxn modelId="{8B7674BC-1CB7-4084-9A78-9AF4894AC956}" srcId="{CA13F035-C21D-4C54-93BF-5A0651847770}" destId="{66E07C80-55EE-411C-9AC6-5300E5E9BEDF}" srcOrd="2" destOrd="0" parTransId="{0F5DACA4-E9F0-4514-ABCE-4870DE56CE97}" sibTransId="{E650EC9E-EAB2-4B60-A85C-B5A8F8B3D101}"/>
    <dgm:cxn modelId="{9D8249C5-96FD-4807-8B82-339670BB5B92}" srcId="{CA13F035-C21D-4C54-93BF-5A0651847770}" destId="{276F4BEC-C2FD-4C10-BAF9-6F6FF21F9692}" srcOrd="0" destOrd="0" parTransId="{340269B2-4E88-4A18-AADE-20169F9F5526}" sibTransId="{B6F2B47B-55C2-4BF8-9FAD-DFB9B68608E1}"/>
    <dgm:cxn modelId="{B73459DE-CEA5-48CF-AA42-68BD92B836AA}" type="presOf" srcId="{E4670DFF-6669-43D9-8D48-1172F4B38AEE}" destId="{A13D850E-8986-4786-B749-7CB7962107BE}" srcOrd="1" destOrd="0" presId="urn:microsoft.com/office/officeart/2005/8/layout/list1"/>
    <dgm:cxn modelId="{D16F42E6-F908-4A25-9B50-B4C8901E64F6}" type="presOf" srcId="{CA13F035-C21D-4C54-93BF-5A0651847770}" destId="{BD958492-E4F1-4C98-8A1A-66A858B2A93A}" srcOrd="1" destOrd="0" presId="urn:microsoft.com/office/officeart/2005/8/layout/list1"/>
    <dgm:cxn modelId="{B9D26CE7-E757-45DD-A3E2-6C74325D7514}" srcId="{E4670DFF-6669-43D9-8D48-1172F4B38AEE}" destId="{7D0E0912-C701-4449-8506-55EF8B272F7B}" srcOrd="2" destOrd="0" parTransId="{BBFDEAAE-BB98-4DB2-A426-AFFFCE9F036B}" sibTransId="{C8E2F7CF-3CAD-47EF-BA39-470133B4588B}"/>
    <dgm:cxn modelId="{F08BC5F0-6E82-49EB-AE8B-F2AB9EB3B0ED}" type="presOf" srcId="{D435CDFC-89A5-4B58-AC1E-97F28B02CEC4}" destId="{7F8F2BF9-9349-45B7-A626-00C1C197A382}" srcOrd="0" destOrd="0" presId="urn:microsoft.com/office/officeart/2005/8/layout/list1"/>
    <dgm:cxn modelId="{85C8CD1D-2136-4580-BE29-DBF0159427C8}" type="presParOf" srcId="{7F8F2BF9-9349-45B7-A626-00C1C197A382}" destId="{E6B315E3-CEE8-4955-871D-94F4E9E538A5}" srcOrd="0" destOrd="0" presId="urn:microsoft.com/office/officeart/2005/8/layout/list1"/>
    <dgm:cxn modelId="{2CA17100-FCFC-4357-ACC2-DE6DB08193D0}" type="presParOf" srcId="{E6B315E3-CEE8-4955-871D-94F4E9E538A5}" destId="{F4105992-EB45-4F59-8C0E-8283C35AE093}" srcOrd="0" destOrd="0" presId="urn:microsoft.com/office/officeart/2005/8/layout/list1"/>
    <dgm:cxn modelId="{73A58E30-3330-44E3-8630-6596CB875637}" type="presParOf" srcId="{E6B315E3-CEE8-4955-871D-94F4E9E538A5}" destId="{A13D850E-8986-4786-B749-7CB7962107BE}" srcOrd="1" destOrd="0" presId="urn:microsoft.com/office/officeart/2005/8/layout/list1"/>
    <dgm:cxn modelId="{CC946B71-F18C-43D8-9A33-5A390D140D4C}" type="presParOf" srcId="{7F8F2BF9-9349-45B7-A626-00C1C197A382}" destId="{DAF7B111-30D4-4313-B6C6-5E383C8CE79D}" srcOrd="1" destOrd="0" presId="urn:microsoft.com/office/officeart/2005/8/layout/list1"/>
    <dgm:cxn modelId="{DDD46ECB-0D44-42F0-9815-8641E63881ED}" type="presParOf" srcId="{7F8F2BF9-9349-45B7-A626-00C1C197A382}" destId="{D03F39F9-B668-4F54-9CCD-211BD4AE8D46}" srcOrd="2" destOrd="0" presId="urn:microsoft.com/office/officeart/2005/8/layout/list1"/>
    <dgm:cxn modelId="{5504BB01-F91D-4009-9B46-98B6DC198747}" type="presParOf" srcId="{7F8F2BF9-9349-45B7-A626-00C1C197A382}" destId="{212509AD-BAF6-4C95-A283-F6C31BB64E26}" srcOrd="3" destOrd="0" presId="urn:microsoft.com/office/officeart/2005/8/layout/list1"/>
    <dgm:cxn modelId="{1F1DBE40-206C-474C-B23F-290BC62C4F92}" type="presParOf" srcId="{7F8F2BF9-9349-45B7-A626-00C1C197A382}" destId="{797E6C5F-D976-4B19-918B-96E30861ECE2}" srcOrd="4" destOrd="0" presId="urn:microsoft.com/office/officeart/2005/8/layout/list1"/>
    <dgm:cxn modelId="{850E1B45-B367-4073-9E1A-F9743F8A882E}" type="presParOf" srcId="{797E6C5F-D976-4B19-918B-96E30861ECE2}" destId="{BD45EAA2-4DCC-4511-8702-E2E16A492844}" srcOrd="0" destOrd="0" presId="urn:microsoft.com/office/officeart/2005/8/layout/list1"/>
    <dgm:cxn modelId="{24C2B7FA-1877-429D-9853-FF9C8E2098C4}" type="presParOf" srcId="{797E6C5F-D976-4B19-918B-96E30861ECE2}" destId="{BD958492-E4F1-4C98-8A1A-66A858B2A93A}" srcOrd="1" destOrd="0" presId="urn:microsoft.com/office/officeart/2005/8/layout/list1"/>
    <dgm:cxn modelId="{D0288AE6-462A-4028-901E-AB24B232B303}" type="presParOf" srcId="{7F8F2BF9-9349-45B7-A626-00C1C197A382}" destId="{4340A1CE-C222-4D57-BDF8-9C09F2076294}" srcOrd="5" destOrd="0" presId="urn:microsoft.com/office/officeart/2005/8/layout/list1"/>
    <dgm:cxn modelId="{8A4E3184-6DC3-46DF-9B20-EEE32FF44267}" type="presParOf" srcId="{7F8F2BF9-9349-45B7-A626-00C1C197A382}" destId="{A915774E-8888-4CE8-90A9-D89A34EAACF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7F386E-A0C1-41D1-BC22-65E2C3146871}" type="doc">
      <dgm:prSet loTypeId="urn:microsoft.com/office/officeart/2005/8/layout/vList2" loCatId="list" qsTypeId="urn:microsoft.com/office/officeart/2005/8/quickstyle/simple1" qsCatId="simple" csTypeId="urn:microsoft.com/office/officeart/2005/8/colors/accent3_3" csCatId="accent3"/>
      <dgm:spPr/>
      <dgm:t>
        <a:bodyPr/>
        <a:lstStyle/>
        <a:p>
          <a:endParaRPr lang="en-US"/>
        </a:p>
      </dgm:t>
    </dgm:pt>
    <dgm:pt modelId="{8C6CF175-4D1F-4A8C-8732-9E0C9CB2B110}">
      <dgm:prSet/>
      <dgm:spPr/>
      <dgm:t>
        <a:bodyPr/>
        <a:lstStyle/>
        <a:p>
          <a:r>
            <a:rPr lang="en-US"/>
            <a:t>Plan sponsors are not required to offer any type of Roth contribution.</a:t>
          </a:r>
        </a:p>
      </dgm:t>
    </dgm:pt>
    <dgm:pt modelId="{EB971FA3-4269-460B-8B46-D7340030B633}" type="parTrans" cxnId="{7D18E0CB-6102-4720-9839-90D02E5DF08F}">
      <dgm:prSet/>
      <dgm:spPr/>
      <dgm:t>
        <a:bodyPr/>
        <a:lstStyle/>
        <a:p>
          <a:endParaRPr lang="en-US"/>
        </a:p>
      </dgm:t>
    </dgm:pt>
    <dgm:pt modelId="{EB420110-0463-479F-AF6F-1250C33B3414}" type="sibTrans" cxnId="{7D18E0CB-6102-4720-9839-90D02E5DF08F}">
      <dgm:prSet/>
      <dgm:spPr/>
      <dgm:t>
        <a:bodyPr/>
        <a:lstStyle/>
        <a:p>
          <a:endParaRPr lang="en-US"/>
        </a:p>
      </dgm:t>
    </dgm:pt>
    <dgm:pt modelId="{9A338160-1869-4F6F-873B-11CB7E1276A9}">
      <dgm:prSet/>
      <dgm:spPr/>
      <dgm:t>
        <a:bodyPr/>
        <a:lstStyle/>
        <a:p>
          <a:r>
            <a:rPr lang="en-US"/>
            <a:t>If offered, and elected, an employee must designate an employer contribution as a Roth contribution no later than the time that the contribution is allocated to the employee’s account. The election must be irrevocable, but the participant must be able to make or change the designation going forward at least once a year.</a:t>
          </a:r>
        </a:p>
      </dgm:t>
    </dgm:pt>
    <dgm:pt modelId="{6CE5B37A-C681-4A45-99D9-9C7B810B0CD3}" type="parTrans" cxnId="{AF8E51B5-490E-4C5E-9A1D-702FF8181D67}">
      <dgm:prSet/>
      <dgm:spPr/>
      <dgm:t>
        <a:bodyPr/>
        <a:lstStyle/>
        <a:p>
          <a:endParaRPr lang="en-US"/>
        </a:p>
      </dgm:t>
    </dgm:pt>
    <dgm:pt modelId="{982450AC-4693-4D72-8279-274CB0D0F309}" type="sibTrans" cxnId="{AF8E51B5-490E-4C5E-9A1D-702FF8181D67}">
      <dgm:prSet/>
      <dgm:spPr/>
      <dgm:t>
        <a:bodyPr/>
        <a:lstStyle/>
        <a:p>
          <a:endParaRPr lang="en-US"/>
        </a:p>
      </dgm:t>
    </dgm:pt>
    <dgm:pt modelId="{1D085C98-79B6-471B-8B14-7DFCD7828CB7}">
      <dgm:prSet/>
      <dgm:spPr/>
      <dgm:t>
        <a:bodyPr/>
        <a:lstStyle/>
        <a:p>
          <a:r>
            <a:rPr lang="en-US"/>
            <a:t>Roth employer contributions are subject to taxation and separate accounting rules. They are included the participant’s income in the year they are allocated to the participant’s account (even where the contribution is “deemed to have been made” for the prior year).</a:t>
          </a:r>
        </a:p>
      </dgm:t>
    </dgm:pt>
    <dgm:pt modelId="{E754446F-0B35-4B49-9FD6-3EDE61D785C8}" type="parTrans" cxnId="{1C119D13-1CFA-4181-A69B-578E2593DFFE}">
      <dgm:prSet/>
      <dgm:spPr/>
      <dgm:t>
        <a:bodyPr/>
        <a:lstStyle/>
        <a:p>
          <a:endParaRPr lang="en-US"/>
        </a:p>
      </dgm:t>
    </dgm:pt>
    <dgm:pt modelId="{EF61AA35-33CD-4AF1-A41A-04ABD250BE35}" type="sibTrans" cxnId="{1C119D13-1CFA-4181-A69B-578E2593DFFE}">
      <dgm:prSet/>
      <dgm:spPr/>
      <dgm:t>
        <a:bodyPr/>
        <a:lstStyle/>
        <a:p>
          <a:endParaRPr lang="en-US"/>
        </a:p>
      </dgm:t>
    </dgm:pt>
    <dgm:pt modelId="{E567E2BE-E976-4717-A6B3-6DC5828D45B6}">
      <dgm:prSet/>
      <dgm:spPr/>
      <dgm:t>
        <a:bodyPr/>
        <a:lstStyle/>
        <a:p>
          <a:r>
            <a:rPr lang="en-US"/>
            <a:t>Only fully vested employer contributions may be designated Roth employer contributions.</a:t>
          </a:r>
        </a:p>
      </dgm:t>
    </dgm:pt>
    <dgm:pt modelId="{D0131159-5617-4458-BCE5-85576CDE394A}" type="parTrans" cxnId="{3CBBD743-9345-4CC3-A28F-EA719CA76B03}">
      <dgm:prSet/>
      <dgm:spPr/>
      <dgm:t>
        <a:bodyPr/>
        <a:lstStyle/>
        <a:p>
          <a:endParaRPr lang="en-US"/>
        </a:p>
      </dgm:t>
    </dgm:pt>
    <dgm:pt modelId="{75B3E79F-BAA8-42B2-BF67-E1A3669A1453}" type="sibTrans" cxnId="{3CBBD743-9345-4CC3-A28F-EA719CA76B03}">
      <dgm:prSet/>
      <dgm:spPr/>
      <dgm:t>
        <a:bodyPr/>
        <a:lstStyle/>
        <a:p>
          <a:endParaRPr lang="en-US"/>
        </a:p>
      </dgm:t>
    </dgm:pt>
    <dgm:pt modelId="{D3776F74-9361-4CD7-9266-F9A3AFB3697F}" type="pres">
      <dgm:prSet presAssocID="{437F386E-A0C1-41D1-BC22-65E2C3146871}" presName="linear" presStyleCnt="0">
        <dgm:presLayoutVars>
          <dgm:animLvl val="lvl"/>
          <dgm:resizeHandles val="exact"/>
        </dgm:presLayoutVars>
      </dgm:prSet>
      <dgm:spPr/>
    </dgm:pt>
    <dgm:pt modelId="{9A2E5227-C294-4027-87AE-9C4B6A65AE9E}" type="pres">
      <dgm:prSet presAssocID="{8C6CF175-4D1F-4A8C-8732-9E0C9CB2B110}" presName="parentText" presStyleLbl="node1" presStyleIdx="0" presStyleCnt="4">
        <dgm:presLayoutVars>
          <dgm:chMax val="0"/>
          <dgm:bulletEnabled val="1"/>
        </dgm:presLayoutVars>
      </dgm:prSet>
      <dgm:spPr/>
    </dgm:pt>
    <dgm:pt modelId="{FFB7953A-BC9C-4392-AC3A-70B9BBB7D2FF}" type="pres">
      <dgm:prSet presAssocID="{EB420110-0463-479F-AF6F-1250C33B3414}" presName="spacer" presStyleCnt="0"/>
      <dgm:spPr/>
    </dgm:pt>
    <dgm:pt modelId="{FBA40BB7-AB74-4892-9CC6-E6E77088B09E}" type="pres">
      <dgm:prSet presAssocID="{9A338160-1869-4F6F-873B-11CB7E1276A9}" presName="parentText" presStyleLbl="node1" presStyleIdx="1" presStyleCnt="4">
        <dgm:presLayoutVars>
          <dgm:chMax val="0"/>
          <dgm:bulletEnabled val="1"/>
        </dgm:presLayoutVars>
      </dgm:prSet>
      <dgm:spPr/>
    </dgm:pt>
    <dgm:pt modelId="{75D55812-9A4D-4C8D-9687-0B1168FFC38B}" type="pres">
      <dgm:prSet presAssocID="{982450AC-4693-4D72-8279-274CB0D0F309}" presName="spacer" presStyleCnt="0"/>
      <dgm:spPr/>
    </dgm:pt>
    <dgm:pt modelId="{61213116-77E7-4B11-9115-C9886BD6F0DF}" type="pres">
      <dgm:prSet presAssocID="{1D085C98-79B6-471B-8B14-7DFCD7828CB7}" presName="parentText" presStyleLbl="node1" presStyleIdx="2" presStyleCnt="4">
        <dgm:presLayoutVars>
          <dgm:chMax val="0"/>
          <dgm:bulletEnabled val="1"/>
        </dgm:presLayoutVars>
      </dgm:prSet>
      <dgm:spPr/>
    </dgm:pt>
    <dgm:pt modelId="{21C89C72-156E-4C6A-8FC4-AC6587E2B6A7}" type="pres">
      <dgm:prSet presAssocID="{EF61AA35-33CD-4AF1-A41A-04ABD250BE35}" presName="spacer" presStyleCnt="0"/>
      <dgm:spPr/>
    </dgm:pt>
    <dgm:pt modelId="{0D25F72E-0022-4A36-8CDD-EF7017C11544}" type="pres">
      <dgm:prSet presAssocID="{E567E2BE-E976-4717-A6B3-6DC5828D45B6}" presName="parentText" presStyleLbl="node1" presStyleIdx="3" presStyleCnt="4">
        <dgm:presLayoutVars>
          <dgm:chMax val="0"/>
          <dgm:bulletEnabled val="1"/>
        </dgm:presLayoutVars>
      </dgm:prSet>
      <dgm:spPr/>
    </dgm:pt>
  </dgm:ptLst>
  <dgm:cxnLst>
    <dgm:cxn modelId="{1C119D13-1CFA-4181-A69B-578E2593DFFE}" srcId="{437F386E-A0C1-41D1-BC22-65E2C3146871}" destId="{1D085C98-79B6-471B-8B14-7DFCD7828CB7}" srcOrd="2" destOrd="0" parTransId="{E754446F-0B35-4B49-9FD6-3EDE61D785C8}" sibTransId="{EF61AA35-33CD-4AF1-A41A-04ABD250BE35}"/>
    <dgm:cxn modelId="{2C63C936-3D28-47BA-94F5-1279AB3E976F}" type="presOf" srcId="{437F386E-A0C1-41D1-BC22-65E2C3146871}" destId="{D3776F74-9361-4CD7-9266-F9A3AFB3697F}" srcOrd="0" destOrd="0" presId="urn:microsoft.com/office/officeart/2005/8/layout/vList2"/>
    <dgm:cxn modelId="{3CBBD743-9345-4CC3-A28F-EA719CA76B03}" srcId="{437F386E-A0C1-41D1-BC22-65E2C3146871}" destId="{E567E2BE-E976-4717-A6B3-6DC5828D45B6}" srcOrd="3" destOrd="0" parTransId="{D0131159-5617-4458-BCE5-85576CDE394A}" sibTransId="{75B3E79F-BAA8-42B2-BF67-E1A3669A1453}"/>
    <dgm:cxn modelId="{5741BB64-D833-467A-AF7E-1F56F32D8453}" type="presOf" srcId="{E567E2BE-E976-4717-A6B3-6DC5828D45B6}" destId="{0D25F72E-0022-4A36-8CDD-EF7017C11544}" srcOrd="0" destOrd="0" presId="urn:microsoft.com/office/officeart/2005/8/layout/vList2"/>
    <dgm:cxn modelId="{F69EA570-7D23-429D-AB69-850C09B0229A}" type="presOf" srcId="{9A338160-1869-4F6F-873B-11CB7E1276A9}" destId="{FBA40BB7-AB74-4892-9CC6-E6E77088B09E}" srcOrd="0" destOrd="0" presId="urn:microsoft.com/office/officeart/2005/8/layout/vList2"/>
    <dgm:cxn modelId="{0A72E57A-FCFD-47D7-B58C-191DB15C5E13}" type="presOf" srcId="{8C6CF175-4D1F-4A8C-8732-9E0C9CB2B110}" destId="{9A2E5227-C294-4027-87AE-9C4B6A65AE9E}" srcOrd="0" destOrd="0" presId="urn:microsoft.com/office/officeart/2005/8/layout/vList2"/>
    <dgm:cxn modelId="{AF8E51B5-490E-4C5E-9A1D-702FF8181D67}" srcId="{437F386E-A0C1-41D1-BC22-65E2C3146871}" destId="{9A338160-1869-4F6F-873B-11CB7E1276A9}" srcOrd="1" destOrd="0" parTransId="{6CE5B37A-C681-4A45-99D9-9C7B810B0CD3}" sibTransId="{982450AC-4693-4D72-8279-274CB0D0F309}"/>
    <dgm:cxn modelId="{7D18E0CB-6102-4720-9839-90D02E5DF08F}" srcId="{437F386E-A0C1-41D1-BC22-65E2C3146871}" destId="{8C6CF175-4D1F-4A8C-8732-9E0C9CB2B110}" srcOrd="0" destOrd="0" parTransId="{EB971FA3-4269-460B-8B46-D7340030B633}" sibTransId="{EB420110-0463-479F-AF6F-1250C33B3414}"/>
    <dgm:cxn modelId="{C2AF4DFF-C5EC-4264-ADE3-351B4B0FF862}" type="presOf" srcId="{1D085C98-79B6-471B-8B14-7DFCD7828CB7}" destId="{61213116-77E7-4B11-9115-C9886BD6F0DF}" srcOrd="0" destOrd="0" presId="urn:microsoft.com/office/officeart/2005/8/layout/vList2"/>
    <dgm:cxn modelId="{6E14F682-EE35-45A7-8A69-2BBC09472359}" type="presParOf" srcId="{D3776F74-9361-4CD7-9266-F9A3AFB3697F}" destId="{9A2E5227-C294-4027-87AE-9C4B6A65AE9E}" srcOrd="0" destOrd="0" presId="urn:microsoft.com/office/officeart/2005/8/layout/vList2"/>
    <dgm:cxn modelId="{EE13E5E5-6426-4855-94FB-0BCD379DAA6E}" type="presParOf" srcId="{D3776F74-9361-4CD7-9266-F9A3AFB3697F}" destId="{FFB7953A-BC9C-4392-AC3A-70B9BBB7D2FF}" srcOrd="1" destOrd="0" presId="urn:microsoft.com/office/officeart/2005/8/layout/vList2"/>
    <dgm:cxn modelId="{B92B36B6-95F5-49A5-86AF-E92BB85188DD}" type="presParOf" srcId="{D3776F74-9361-4CD7-9266-F9A3AFB3697F}" destId="{FBA40BB7-AB74-4892-9CC6-E6E77088B09E}" srcOrd="2" destOrd="0" presId="urn:microsoft.com/office/officeart/2005/8/layout/vList2"/>
    <dgm:cxn modelId="{E70B625F-F212-4FD2-9EC6-D1623B161295}" type="presParOf" srcId="{D3776F74-9361-4CD7-9266-F9A3AFB3697F}" destId="{75D55812-9A4D-4C8D-9687-0B1168FFC38B}" srcOrd="3" destOrd="0" presId="urn:microsoft.com/office/officeart/2005/8/layout/vList2"/>
    <dgm:cxn modelId="{0EDD3929-A703-40F7-9669-97FCE8A29311}" type="presParOf" srcId="{D3776F74-9361-4CD7-9266-F9A3AFB3697F}" destId="{61213116-77E7-4B11-9115-C9886BD6F0DF}" srcOrd="4" destOrd="0" presId="urn:microsoft.com/office/officeart/2005/8/layout/vList2"/>
    <dgm:cxn modelId="{8B46DAED-D334-4692-9925-643837C1C9C0}" type="presParOf" srcId="{D3776F74-9361-4CD7-9266-F9A3AFB3697F}" destId="{21C89C72-156E-4C6A-8FC4-AC6587E2B6A7}" srcOrd="5" destOrd="0" presId="urn:microsoft.com/office/officeart/2005/8/layout/vList2"/>
    <dgm:cxn modelId="{00726C14-2D84-4564-ABC3-09A6D1CEDE8B}" type="presParOf" srcId="{D3776F74-9361-4CD7-9266-F9A3AFB3697F}" destId="{0D25F72E-0022-4A36-8CDD-EF7017C1154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CC5C8A-EE03-4B99-BF7C-D6F3DB28A6F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679CACA0-9C45-4C08-B995-B65EA143AF51}">
      <dgm:prSet custT="1"/>
      <dgm:spPr>
        <a:solidFill>
          <a:schemeClr val="accent2">
            <a:lumMod val="75000"/>
          </a:schemeClr>
        </a:solidFill>
      </dgm:spPr>
      <dgm:t>
        <a:bodyPr/>
        <a:lstStyle/>
        <a:p>
          <a:r>
            <a:rPr lang="en-US" sz="2400" dirty="0"/>
            <a:t>Quantify the enforcement efforts of the DOL</a:t>
          </a:r>
        </a:p>
      </dgm:t>
    </dgm:pt>
    <dgm:pt modelId="{F3C316DA-0071-41DA-9C50-4A6049C36B92}" type="parTrans" cxnId="{F612DB32-43FB-4721-A592-4AE5B228A28F}">
      <dgm:prSet/>
      <dgm:spPr/>
      <dgm:t>
        <a:bodyPr/>
        <a:lstStyle/>
        <a:p>
          <a:endParaRPr lang="en-US" sz="1200"/>
        </a:p>
      </dgm:t>
    </dgm:pt>
    <dgm:pt modelId="{99B91060-845C-4CC1-A5AE-D97DCB6D7690}" type="sibTrans" cxnId="{F612DB32-43FB-4721-A592-4AE5B228A28F}">
      <dgm:prSet/>
      <dgm:spPr/>
      <dgm:t>
        <a:bodyPr/>
        <a:lstStyle/>
        <a:p>
          <a:endParaRPr lang="en-US" sz="1200"/>
        </a:p>
      </dgm:t>
    </dgm:pt>
    <dgm:pt modelId="{8552C3D4-1341-4CC9-8570-EAE28C128F69}">
      <dgm:prSet custT="1"/>
      <dgm:spPr/>
      <dgm:t>
        <a:bodyPr/>
        <a:lstStyle/>
        <a:p>
          <a:r>
            <a:rPr lang="en-US" sz="2400"/>
            <a:t>Understand the IRS and DOL’s top enforcement priorities for retirement plans and IRAs</a:t>
          </a:r>
        </a:p>
      </dgm:t>
    </dgm:pt>
    <dgm:pt modelId="{5F3D4DF6-EB5B-4419-BAF9-C954624283A8}" type="parTrans" cxnId="{CB392F8D-84E0-4FF8-A016-AAFAC32CE84B}">
      <dgm:prSet/>
      <dgm:spPr/>
      <dgm:t>
        <a:bodyPr/>
        <a:lstStyle/>
        <a:p>
          <a:endParaRPr lang="en-US" sz="1200"/>
        </a:p>
      </dgm:t>
    </dgm:pt>
    <dgm:pt modelId="{4F323E7B-B94B-48F2-A637-DB900D81DF2D}" type="sibTrans" cxnId="{CB392F8D-84E0-4FF8-A016-AAFAC32CE84B}">
      <dgm:prSet/>
      <dgm:spPr/>
      <dgm:t>
        <a:bodyPr/>
        <a:lstStyle/>
        <a:p>
          <a:endParaRPr lang="en-US" sz="1200"/>
        </a:p>
      </dgm:t>
    </dgm:pt>
    <dgm:pt modelId="{625F971F-BE30-499F-8BD2-F8C7A1532737}">
      <dgm:prSet custT="1"/>
      <dgm:spPr/>
      <dgm:t>
        <a:bodyPr/>
        <a:lstStyle/>
        <a:p>
          <a:r>
            <a:rPr lang="en-US" sz="2400"/>
            <a:t>Comprehend the retirement-related initiatives coming from Washington</a:t>
          </a:r>
        </a:p>
      </dgm:t>
    </dgm:pt>
    <dgm:pt modelId="{759E7058-0FD1-495C-AE70-F393D86DAC89}" type="parTrans" cxnId="{19F8611C-B642-40E4-8CBB-6C64A278A1A7}">
      <dgm:prSet/>
      <dgm:spPr/>
      <dgm:t>
        <a:bodyPr/>
        <a:lstStyle/>
        <a:p>
          <a:endParaRPr lang="en-US" sz="1200"/>
        </a:p>
      </dgm:t>
    </dgm:pt>
    <dgm:pt modelId="{9911CAAB-4656-42C4-8BE1-5526DBC52251}" type="sibTrans" cxnId="{19F8611C-B642-40E4-8CBB-6C64A278A1A7}">
      <dgm:prSet/>
      <dgm:spPr/>
      <dgm:t>
        <a:bodyPr/>
        <a:lstStyle/>
        <a:p>
          <a:endParaRPr lang="en-US" sz="1200"/>
        </a:p>
      </dgm:t>
    </dgm:pt>
    <dgm:pt modelId="{FF4CCE66-05B5-4DC2-9068-5E93EBD382A9}">
      <dgm:prSet custT="1"/>
      <dgm:spPr/>
      <dgm:t>
        <a:bodyPr/>
        <a:lstStyle/>
        <a:p>
          <a:r>
            <a:rPr lang="en-US" sz="2400"/>
            <a:t>Identify current hot topics in the industry and know key points</a:t>
          </a:r>
        </a:p>
      </dgm:t>
    </dgm:pt>
    <dgm:pt modelId="{DA21B623-EC05-413F-9275-14388649747B}" type="parTrans" cxnId="{322D1B35-4D46-4D16-B379-F07493F171DD}">
      <dgm:prSet/>
      <dgm:spPr/>
      <dgm:t>
        <a:bodyPr/>
        <a:lstStyle/>
        <a:p>
          <a:endParaRPr lang="en-US" sz="1200"/>
        </a:p>
      </dgm:t>
    </dgm:pt>
    <dgm:pt modelId="{63AE6A1A-4768-4821-8D08-A9AFC4B0875A}" type="sibTrans" cxnId="{322D1B35-4D46-4D16-B379-F07493F171DD}">
      <dgm:prSet/>
      <dgm:spPr/>
      <dgm:t>
        <a:bodyPr/>
        <a:lstStyle/>
        <a:p>
          <a:endParaRPr lang="en-US" sz="1200"/>
        </a:p>
      </dgm:t>
    </dgm:pt>
    <dgm:pt modelId="{FC5F0105-C595-42A7-8334-FC1ED871C809}" type="pres">
      <dgm:prSet presAssocID="{3FCC5C8A-EE03-4B99-BF7C-D6F3DB28A6F0}" presName="linear" presStyleCnt="0">
        <dgm:presLayoutVars>
          <dgm:animLvl val="lvl"/>
          <dgm:resizeHandles val="exact"/>
        </dgm:presLayoutVars>
      </dgm:prSet>
      <dgm:spPr/>
    </dgm:pt>
    <dgm:pt modelId="{0E6F4D50-1046-422C-BB29-1823B3347E3C}" type="pres">
      <dgm:prSet presAssocID="{679CACA0-9C45-4C08-B995-B65EA143AF51}" presName="parentText" presStyleLbl="node1" presStyleIdx="0" presStyleCnt="4">
        <dgm:presLayoutVars>
          <dgm:chMax val="0"/>
          <dgm:bulletEnabled val="1"/>
        </dgm:presLayoutVars>
      </dgm:prSet>
      <dgm:spPr/>
    </dgm:pt>
    <dgm:pt modelId="{9B8EE583-7CDE-4774-B982-3AB674AF0775}" type="pres">
      <dgm:prSet presAssocID="{99B91060-845C-4CC1-A5AE-D97DCB6D7690}" presName="spacer" presStyleCnt="0"/>
      <dgm:spPr/>
    </dgm:pt>
    <dgm:pt modelId="{F59E3BA6-8DD2-4878-AF8A-151AD48BA402}" type="pres">
      <dgm:prSet presAssocID="{8552C3D4-1341-4CC9-8570-EAE28C128F69}" presName="parentText" presStyleLbl="node1" presStyleIdx="1" presStyleCnt="4">
        <dgm:presLayoutVars>
          <dgm:chMax val="0"/>
          <dgm:bulletEnabled val="1"/>
        </dgm:presLayoutVars>
      </dgm:prSet>
      <dgm:spPr/>
    </dgm:pt>
    <dgm:pt modelId="{232AEDB7-2D71-4FBA-B680-39D192E7B1DF}" type="pres">
      <dgm:prSet presAssocID="{4F323E7B-B94B-48F2-A637-DB900D81DF2D}" presName="spacer" presStyleCnt="0"/>
      <dgm:spPr/>
    </dgm:pt>
    <dgm:pt modelId="{E3F7870A-8790-405A-911D-B785914AA837}" type="pres">
      <dgm:prSet presAssocID="{625F971F-BE30-499F-8BD2-F8C7A1532737}" presName="parentText" presStyleLbl="node1" presStyleIdx="2" presStyleCnt="4">
        <dgm:presLayoutVars>
          <dgm:chMax val="0"/>
          <dgm:bulletEnabled val="1"/>
        </dgm:presLayoutVars>
      </dgm:prSet>
      <dgm:spPr/>
    </dgm:pt>
    <dgm:pt modelId="{75E3936E-F23F-49C7-8318-3F3FE7A0FCC8}" type="pres">
      <dgm:prSet presAssocID="{9911CAAB-4656-42C4-8BE1-5526DBC52251}" presName="spacer" presStyleCnt="0"/>
      <dgm:spPr/>
    </dgm:pt>
    <dgm:pt modelId="{353841B6-9DB2-4FC4-9FEF-390BFC55C446}" type="pres">
      <dgm:prSet presAssocID="{FF4CCE66-05B5-4DC2-9068-5E93EBD382A9}" presName="parentText" presStyleLbl="node1" presStyleIdx="3" presStyleCnt="4">
        <dgm:presLayoutVars>
          <dgm:chMax val="0"/>
          <dgm:bulletEnabled val="1"/>
        </dgm:presLayoutVars>
      </dgm:prSet>
      <dgm:spPr/>
    </dgm:pt>
  </dgm:ptLst>
  <dgm:cxnLst>
    <dgm:cxn modelId="{19F8611C-B642-40E4-8CBB-6C64A278A1A7}" srcId="{3FCC5C8A-EE03-4B99-BF7C-D6F3DB28A6F0}" destId="{625F971F-BE30-499F-8BD2-F8C7A1532737}" srcOrd="2" destOrd="0" parTransId="{759E7058-0FD1-495C-AE70-F393D86DAC89}" sibTransId="{9911CAAB-4656-42C4-8BE1-5526DBC52251}"/>
    <dgm:cxn modelId="{985A821E-E46A-4345-A90B-F056E9F1C065}" type="presOf" srcId="{679CACA0-9C45-4C08-B995-B65EA143AF51}" destId="{0E6F4D50-1046-422C-BB29-1823B3347E3C}" srcOrd="0" destOrd="0" presId="urn:microsoft.com/office/officeart/2005/8/layout/vList2"/>
    <dgm:cxn modelId="{F612DB32-43FB-4721-A592-4AE5B228A28F}" srcId="{3FCC5C8A-EE03-4B99-BF7C-D6F3DB28A6F0}" destId="{679CACA0-9C45-4C08-B995-B65EA143AF51}" srcOrd="0" destOrd="0" parTransId="{F3C316DA-0071-41DA-9C50-4A6049C36B92}" sibTransId="{99B91060-845C-4CC1-A5AE-D97DCB6D7690}"/>
    <dgm:cxn modelId="{322D1B35-4D46-4D16-B379-F07493F171DD}" srcId="{3FCC5C8A-EE03-4B99-BF7C-D6F3DB28A6F0}" destId="{FF4CCE66-05B5-4DC2-9068-5E93EBD382A9}" srcOrd="3" destOrd="0" parTransId="{DA21B623-EC05-413F-9275-14388649747B}" sibTransId="{63AE6A1A-4768-4821-8D08-A9AFC4B0875A}"/>
    <dgm:cxn modelId="{54E94255-9402-4DD1-8A38-065BE807ADCC}" type="presOf" srcId="{3FCC5C8A-EE03-4B99-BF7C-D6F3DB28A6F0}" destId="{FC5F0105-C595-42A7-8334-FC1ED871C809}" srcOrd="0" destOrd="0" presId="urn:microsoft.com/office/officeart/2005/8/layout/vList2"/>
    <dgm:cxn modelId="{421E025A-1E7B-4CFD-9375-7A5F4F64DFEF}" type="presOf" srcId="{625F971F-BE30-499F-8BD2-F8C7A1532737}" destId="{E3F7870A-8790-405A-911D-B785914AA837}" srcOrd="0" destOrd="0" presId="urn:microsoft.com/office/officeart/2005/8/layout/vList2"/>
    <dgm:cxn modelId="{CB392F8D-84E0-4FF8-A016-AAFAC32CE84B}" srcId="{3FCC5C8A-EE03-4B99-BF7C-D6F3DB28A6F0}" destId="{8552C3D4-1341-4CC9-8570-EAE28C128F69}" srcOrd="1" destOrd="0" parTransId="{5F3D4DF6-EB5B-4419-BAF9-C954624283A8}" sibTransId="{4F323E7B-B94B-48F2-A637-DB900D81DF2D}"/>
    <dgm:cxn modelId="{25A851E9-82F7-436C-B02C-61F07D171751}" type="presOf" srcId="{8552C3D4-1341-4CC9-8570-EAE28C128F69}" destId="{F59E3BA6-8DD2-4878-AF8A-151AD48BA402}" srcOrd="0" destOrd="0" presId="urn:microsoft.com/office/officeart/2005/8/layout/vList2"/>
    <dgm:cxn modelId="{195145F2-93D5-4905-B46F-B3EF1771094F}" type="presOf" srcId="{FF4CCE66-05B5-4DC2-9068-5E93EBD382A9}" destId="{353841B6-9DB2-4FC4-9FEF-390BFC55C446}" srcOrd="0" destOrd="0" presId="urn:microsoft.com/office/officeart/2005/8/layout/vList2"/>
    <dgm:cxn modelId="{33E91AA5-271D-4210-9863-04DA9C011C08}" type="presParOf" srcId="{FC5F0105-C595-42A7-8334-FC1ED871C809}" destId="{0E6F4D50-1046-422C-BB29-1823B3347E3C}" srcOrd="0" destOrd="0" presId="urn:microsoft.com/office/officeart/2005/8/layout/vList2"/>
    <dgm:cxn modelId="{FE8B552B-67AD-4252-9A1B-D0FBB5CFCABB}" type="presParOf" srcId="{FC5F0105-C595-42A7-8334-FC1ED871C809}" destId="{9B8EE583-7CDE-4774-B982-3AB674AF0775}" srcOrd="1" destOrd="0" presId="urn:microsoft.com/office/officeart/2005/8/layout/vList2"/>
    <dgm:cxn modelId="{62783E3F-AD1C-43B9-8EB7-25FDF68D2E04}" type="presParOf" srcId="{FC5F0105-C595-42A7-8334-FC1ED871C809}" destId="{F59E3BA6-8DD2-4878-AF8A-151AD48BA402}" srcOrd="2" destOrd="0" presId="urn:microsoft.com/office/officeart/2005/8/layout/vList2"/>
    <dgm:cxn modelId="{6009F6F4-969B-469A-973A-2BFA385293C1}" type="presParOf" srcId="{FC5F0105-C595-42A7-8334-FC1ED871C809}" destId="{232AEDB7-2D71-4FBA-B680-39D192E7B1DF}" srcOrd="3" destOrd="0" presId="urn:microsoft.com/office/officeart/2005/8/layout/vList2"/>
    <dgm:cxn modelId="{C0C40059-7AD3-41D2-A539-EC9254D60C3F}" type="presParOf" srcId="{FC5F0105-C595-42A7-8334-FC1ED871C809}" destId="{E3F7870A-8790-405A-911D-B785914AA837}" srcOrd="4" destOrd="0" presId="urn:microsoft.com/office/officeart/2005/8/layout/vList2"/>
    <dgm:cxn modelId="{CFCCE255-7A88-4FBE-ABFC-C4A7FCEBF61B}" type="presParOf" srcId="{FC5F0105-C595-42A7-8334-FC1ED871C809}" destId="{75E3936E-F23F-49C7-8318-3F3FE7A0FCC8}" srcOrd="5" destOrd="0" presId="urn:microsoft.com/office/officeart/2005/8/layout/vList2"/>
    <dgm:cxn modelId="{6EA8F160-D664-4F46-A944-50405F8BF27E}" type="presParOf" srcId="{FC5F0105-C595-42A7-8334-FC1ED871C809}" destId="{353841B6-9DB2-4FC4-9FEF-390BFC55C44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6F6E385-697A-4930-AE1C-9AF3F62262DE}"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09DA4119-68DF-490B-830E-68262D404C62}">
      <dgm:prSet/>
      <dgm:spPr/>
      <dgm:t>
        <a:bodyPr/>
        <a:lstStyle/>
        <a:p>
          <a:r>
            <a:rPr lang="en-US"/>
            <a:t>Roth employer contributions</a:t>
          </a:r>
        </a:p>
      </dgm:t>
    </dgm:pt>
    <dgm:pt modelId="{D23D4070-F37A-46F6-9B9C-47EB85CEF669}" type="parTrans" cxnId="{A4FBF48A-783B-4FCA-A415-DD0F3AA3F12C}">
      <dgm:prSet/>
      <dgm:spPr/>
      <dgm:t>
        <a:bodyPr/>
        <a:lstStyle/>
        <a:p>
          <a:endParaRPr lang="en-US"/>
        </a:p>
      </dgm:t>
    </dgm:pt>
    <dgm:pt modelId="{325A77C4-72AC-4701-A3B6-DF4C0139B097}" type="sibTrans" cxnId="{A4FBF48A-783B-4FCA-A415-DD0F3AA3F12C}">
      <dgm:prSet/>
      <dgm:spPr/>
      <dgm:t>
        <a:bodyPr/>
        <a:lstStyle/>
        <a:p>
          <a:endParaRPr lang="en-US"/>
        </a:p>
      </dgm:t>
    </dgm:pt>
    <dgm:pt modelId="{731A8747-CBA7-4486-A6DF-B6C003257304}">
      <dgm:prSet/>
      <dgm:spPr/>
      <dgm:t>
        <a:bodyPr/>
        <a:lstStyle/>
        <a:p>
          <a:r>
            <a:rPr lang="en-US" dirty="0"/>
            <a:t>Are not subject to federal income tax withholding and are not wages for purposes of FICA or FUTA withholding. </a:t>
          </a:r>
        </a:p>
      </dgm:t>
    </dgm:pt>
    <dgm:pt modelId="{642437C2-BED0-4017-B35A-4CB870D84FA5}" type="parTrans" cxnId="{CBC087D7-B7B2-4F16-94F7-C3C22D3FEB08}">
      <dgm:prSet/>
      <dgm:spPr/>
      <dgm:t>
        <a:bodyPr/>
        <a:lstStyle/>
        <a:p>
          <a:endParaRPr lang="en-US"/>
        </a:p>
      </dgm:t>
    </dgm:pt>
    <dgm:pt modelId="{998E7644-28B1-4818-8033-BFED05FF4E7C}" type="sibTrans" cxnId="{CBC087D7-B7B2-4F16-94F7-C3C22D3FEB08}">
      <dgm:prSet/>
      <dgm:spPr/>
      <dgm:t>
        <a:bodyPr/>
        <a:lstStyle/>
        <a:p>
          <a:endParaRPr lang="en-US"/>
        </a:p>
      </dgm:t>
    </dgm:pt>
    <dgm:pt modelId="{20D0837A-EB85-4A91-8FD7-AFBBC13DC21D}">
      <dgm:prSet/>
      <dgm:spPr/>
      <dgm:t>
        <a:bodyPr/>
        <a:lstStyle/>
        <a:p>
          <a:r>
            <a:rPr lang="en-US"/>
            <a:t>Must be reported using Form 1099-R for the year in which the contributions are allocated to the individual’s account. The total amount of designated Roth matching and Roth nonelective contributions that are allocated in that year are reported in boxes 1 and 2a of Form 1099-R, with code ‘G’ in box 7.</a:t>
          </a:r>
        </a:p>
      </dgm:t>
    </dgm:pt>
    <dgm:pt modelId="{1FE70249-5D36-478D-A7C6-D62B98A5A0C6}" type="parTrans" cxnId="{5A8A3E0B-BA31-4F6A-815C-A154AD8B899B}">
      <dgm:prSet/>
      <dgm:spPr/>
      <dgm:t>
        <a:bodyPr/>
        <a:lstStyle/>
        <a:p>
          <a:endParaRPr lang="en-US"/>
        </a:p>
      </dgm:t>
    </dgm:pt>
    <dgm:pt modelId="{DE304F5A-2A76-4F86-9887-0507D9ECE644}" type="sibTrans" cxnId="{5A8A3E0B-BA31-4F6A-815C-A154AD8B899B}">
      <dgm:prSet/>
      <dgm:spPr/>
      <dgm:t>
        <a:bodyPr/>
        <a:lstStyle/>
        <a:p>
          <a:endParaRPr lang="en-US"/>
        </a:p>
      </dgm:t>
    </dgm:pt>
    <dgm:pt modelId="{262E49D8-3035-4166-845D-EE801FA5AD53}">
      <dgm:prSet/>
      <dgm:spPr/>
      <dgm:t>
        <a:bodyPr/>
        <a:lstStyle/>
        <a:p>
          <a:r>
            <a:rPr lang="en-US"/>
            <a:t>Are not included in the IRC Sec. 415 safe harbor definition of compensation.</a:t>
          </a:r>
        </a:p>
      </dgm:t>
    </dgm:pt>
    <dgm:pt modelId="{FAC66F25-E7AB-4FB1-9E64-4D97961A2B41}" type="parTrans" cxnId="{35357B7F-0840-458C-BB7B-542038425206}">
      <dgm:prSet/>
      <dgm:spPr/>
      <dgm:t>
        <a:bodyPr/>
        <a:lstStyle/>
        <a:p>
          <a:endParaRPr lang="en-US"/>
        </a:p>
      </dgm:t>
    </dgm:pt>
    <dgm:pt modelId="{8DFE62C7-B1E6-4897-AF22-B4881C543EED}" type="sibTrans" cxnId="{35357B7F-0840-458C-BB7B-542038425206}">
      <dgm:prSet/>
      <dgm:spPr/>
      <dgm:t>
        <a:bodyPr/>
        <a:lstStyle/>
        <a:p>
          <a:endParaRPr lang="en-US"/>
        </a:p>
      </dgm:t>
    </dgm:pt>
    <dgm:pt modelId="{F5EF2C44-2936-4556-B1C5-B65BA04EE090}" type="pres">
      <dgm:prSet presAssocID="{B6F6E385-697A-4930-AE1C-9AF3F62262DE}" presName="linear" presStyleCnt="0">
        <dgm:presLayoutVars>
          <dgm:animLvl val="lvl"/>
          <dgm:resizeHandles val="exact"/>
        </dgm:presLayoutVars>
      </dgm:prSet>
      <dgm:spPr/>
    </dgm:pt>
    <dgm:pt modelId="{88974182-415D-458E-B39D-4E39A41C82C2}" type="pres">
      <dgm:prSet presAssocID="{09DA4119-68DF-490B-830E-68262D404C62}" presName="parentText" presStyleLbl="node1" presStyleIdx="0" presStyleCnt="4">
        <dgm:presLayoutVars>
          <dgm:chMax val="0"/>
          <dgm:bulletEnabled val="1"/>
        </dgm:presLayoutVars>
      </dgm:prSet>
      <dgm:spPr/>
    </dgm:pt>
    <dgm:pt modelId="{F98046E4-E31B-4E10-8DAC-37CC31089442}" type="pres">
      <dgm:prSet presAssocID="{325A77C4-72AC-4701-A3B6-DF4C0139B097}" presName="spacer" presStyleCnt="0"/>
      <dgm:spPr/>
    </dgm:pt>
    <dgm:pt modelId="{CDDD4B34-019E-4E97-A6ED-804054587374}" type="pres">
      <dgm:prSet presAssocID="{731A8747-CBA7-4486-A6DF-B6C003257304}" presName="parentText" presStyleLbl="node1" presStyleIdx="1" presStyleCnt="4">
        <dgm:presLayoutVars>
          <dgm:chMax val="0"/>
          <dgm:bulletEnabled val="1"/>
        </dgm:presLayoutVars>
      </dgm:prSet>
      <dgm:spPr/>
    </dgm:pt>
    <dgm:pt modelId="{C7651598-C99F-4856-A2AE-553F09CC0D21}" type="pres">
      <dgm:prSet presAssocID="{998E7644-28B1-4818-8033-BFED05FF4E7C}" presName="spacer" presStyleCnt="0"/>
      <dgm:spPr/>
    </dgm:pt>
    <dgm:pt modelId="{2D8DFF32-C8DD-4004-AAE2-1B123278CDCD}" type="pres">
      <dgm:prSet presAssocID="{20D0837A-EB85-4A91-8FD7-AFBBC13DC21D}" presName="parentText" presStyleLbl="node1" presStyleIdx="2" presStyleCnt="4">
        <dgm:presLayoutVars>
          <dgm:chMax val="0"/>
          <dgm:bulletEnabled val="1"/>
        </dgm:presLayoutVars>
      </dgm:prSet>
      <dgm:spPr/>
    </dgm:pt>
    <dgm:pt modelId="{A239B5E0-E1D0-446F-B522-56763CB16769}" type="pres">
      <dgm:prSet presAssocID="{DE304F5A-2A76-4F86-9887-0507D9ECE644}" presName="spacer" presStyleCnt="0"/>
      <dgm:spPr/>
    </dgm:pt>
    <dgm:pt modelId="{C8BB877A-DA16-419D-9253-98357D5AF192}" type="pres">
      <dgm:prSet presAssocID="{262E49D8-3035-4166-845D-EE801FA5AD53}" presName="parentText" presStyleLbl="node1" presStyleIdx="3" presStyleCnt="4">
        <dgm:presLayoutVars>
          <dgm:chMax val="0"/>
          <dgm:bulletEnabled val="1"/>
        </dgm:presLayoutVars>
      </dgm:prSet>
      <dgm:spPr/>
    </dgm:pt>
  </dgm:ptLst>
  <dgm:cxnLst>
    <dgm:cxn modelId="{5A8A3E0B-BA31-4F6A-815C-A154AD8B899B}" srcId="{B6F6E385-697A-4930-AE1C-9AF3F62262DE}" destId="{20D0837A-EB85-4A91-8FD7-AFBBC13DC21D}" srcOrd="2" destOrd="0" parTransId="{1FE70249-5D36-478D-A7C6-D62B98A5A0C6}" sibTransId="{DE304F5A-2A76-4F86-9887-0507D9ECE644}"/>
    <dgm:cxn modelId="{87193739-8325-442F-B495-188DE825B897}" type="presOf" srcId="{20D0837A-EB85-4A91-8FD7-AFBBC13DC21D}" destId="{2D8DFF32-C8DD-4004-AAE2-1B123278CDCD}" srcOrd="0" destOrd="0" presId="urn:microsoft.com/office/officeart/2005/8/layout/vList2"/>
    <dgm:cxn modelId="{ED433D69-0550-4A77-9685-4EA95D87251A}" type="presOf" srcId="{731A8747-CBA7-4486-A6DF-B6C003257304}" destId="{CDDD4B34-019E-4E97-A6ED-804054587374}" srcOrd="0" destOrd="0" presId="urn:microsoft.com/office/officeart/2005/8/layout/vList2"/>
    <dgm:cxn modelId="{35357B7F-0840-458C-BB7B-542038425206}" srcId="{B6F6E385-697A-4930-AE1C-9AF3F62262DE}" destId="{262E49D8-3035-4166-845D-EE801FA5AD53}" srcOrd="3" destOrd="0" parTransId="{FAC66F25-E7AB-4FB1-9E64-4D97961A2B41}" sibTransId="{8DFE62C7-B1E6-4897-AF22-B4881C543EED}"/>
    <dgm:cxn modelId="{A4FBF48A-783B-4FCA-A415-DD0F3AA3F12C}" srcId="{B6F6E385-697A-4930-AE1C-9AF3F62262DE}" destId="{09DA4119-68DF-490B-830E-68262D404C62}" srcOrd="0" destOrd="0" parTransId="{D23D4070-F37A-46F6-9B9C-47EB85CEF669}" sibTransId="{325A77C4-72AC-4701-A3B6-DF4C0139B097}"/>
    <dgm:cxn modelId="{11B212C7-6FCD-4556-BEAD-CBCA0D30B8E4}" type="presOf" srcId="{B6F6E385-697A-4930-AE1C-9AF3F62262DE}" destId="{F5EF2C44-2936-4556-B1C5-B65BA04EE090}" srcOrd="0" destOrd="0" presId="urn:microsoft.com/office/officeart/2005/8/layout/vList2"/>
    <dgm:cxn modelId="{CBC087D7-B7B2-4F16-94F7-C3C22D3FEB08}" srcId="{B6F6E385-697A-4930-AE1C-9AF3F62262DE}" destId="{731A8747-CBA7-4486-A6DF-B6C003257304}" srcOrd="1" destOrd="0" parTransId="{642437C2-BED0-4017-B35A-4CB870D84FA5}" sibTransId="{998E7644-28B1-4818-8033-BFED05FF4E7C}"/>
    <dgm:cxn modelId="{CF95C3E8-37C8-443F-9E8C-3AB343532865}" type="presOf" srcId="{262E49D8-3035-4166-845D-EE801FA5AD53}" destId="{C8BB877A-DA16-419D-9253-98357D5AF192}" srcOrd="0" destOrd="0" presId="urn:microsoft.com/office/officeart/2005/8/layout/vList2"/>
    <dgm:cxn modelId="{C0568CFF-63B5-44D1-8BE4-356D392EA8B8}" type="presOf" srcId="{09DA4119-68DF-490B-830E-68262D404C62}" destId="{88974182-415D-458E-B39D-4E39A41C82C2}" srcOrd="0" destOrd="0" presId="urn:microsoft.com/office/officeart/2005/8/layout/vList2"/>
    <dgm:cxn modelId="{CE04BB9D-6F89-47F9-8575-153F433405AB}" type="presParOf" srcId="{F5EF2C44-2936-4556-B1C5-B65BA04EE090}" destId="{88974182-415D-458E-B39D-4E39A41C82C2}" srcOrd="0" destOrd="0" presId="urn:microsoft.com/office/officeart/2005/8/layout/vList2"/>
    <dgm:cxn modelId="{E52898EC-12E2-4FC1-8E2C-3365EFF3891B}" type="presParOf" srcId="{F5EF2C44-2936-4556-B1C5-B65BA04EE090}" destId="{F98046E4-E31B-4E10-8DAC-37CC31089442}" srcOrd="1" destOrd="0" presId="urn:microsoft.com/office/officeart/2005/8/layout/vList2"/>
    <dgm:cxn modelId="{EE6BC397-FC00-430F-8252-5B6902CA707B}" type="presParOf" srcId="{F5EF2C44-2936-4556-B1C5-B65BA04EE090}" destId="{CDDD4B34-019E-4E97-A6ED-804054587374}" srcOrd="2" destOrd="0" presId="urn:microsoft.com/office/officeart/2005/8/layout/vList2"/>
    <dgm:cxn modelId="{68EFACE3-C636-4AB1-866F-38B8BAD02377}" type="presParOf" srcId="{F5EF2C44-2936-4556-B1C5-B65BA04EE090}" destId="{C7651598-C99F-4856-A2AE-553F09CC0D21}" srcOrd="3" destOrd="0" presId="urn:microsoft.com/office/officeart/2005/8/layout/vList2"/>
    <dgm:cxn modelId="{45C34B8A-405E-4CDF-943F-CA0F84D5BDFF}" type="presParOf" srcId="{F5EF2C44-2936-4556-B1C5-B65BA04EE090}" destId="{2D8DFF32-C8DD-4004-AAE2-1B123278CDCD}" srcOrd="4" destOrd="0" presId="urn:microsoft.com/office/officeart/2005/8/layout/vList2"/>
    <dgm:cxn modelId="{06F2CCBD-F45C-43AC-BFDE-3683FD71845D}" type="presParOf" srcId="{F5EF2C44-2936-4556-B1C5-B65BA04EE090}" destId="{A239B5E0-E1D0-446F-B522-56763CB16769}" srcOrd="5" destOrd="0" presId="urn:microsoft.com/office/officeart/2005/8/layout/vList2"/>
    <dgm:cxn modelId="{A9B82570-FC97-42F3-A8BF-3DFFA9D37D32}" type="presParOf" srcId="{F5EF2C44-2936-4556-B1C5-B65BA04EE090}" destId="{C8BB877A-DA16-419D-9253-98357D5AF19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C876742-0FDC-4352-934F-598839FD2CD9}" type="doc">
      <dgm:prSet loTypeId="urn:microsoft.com/office/officeart/2005/8/layout/list1" loCatId="list" qsTypeId="urn:microsoft.com/office/officeart/2005/8/quickstyle/simple1" qsCatId="simple" csTypeId="urn:microsoft.com/office/officeart/2005/8/colors/accent5_3" csCatId="accent5" phldr="1"/>
      <dgm:spPr/>
      <dgm:t>
        <a:bodyPr/>
        <a:lstStyle/>
        <a:p>
          <a:endParaRPr lang="en-US"/>
        </a:p>
      </dgm:t>
    </dgm:pt>
    <dgm:pt modelId="{6EF2DE32-E6BB-4C88-870E-5FFA0610EAB7}">
      <dgm:prSet custT="1"/>
      <dgm:spPr/>
      <dgm:t>
        <a:bodyPr/>
        <a:lstStyle/>
        <a:p>
          <a:r>
            <a:rPr lang="en-US" sz="2000" dirty="0"/>
            <a:t>Notice 2024-02 will allow cash balance plans that have not used market rate interest credits for funding purposes in the past because of IRS anti-backloading rules, to convert to a market rate prospectively without special grandfather rules.</a:t>
          </a:r>
        </a:p>
      </dgm:t>
    </dgm:pt>
    <dgm:pt modelId="{9247E9CF-F96F-4077-8961-1C2B7E31EA82}" type="parTrans" cxnId="{58D47FF5-CF61-4BF8-B036-DD29F1AEC64B}">
      <dgm:prSet/>
      <dgm:spPr/>
      <dgm:t>
        <a:bodyPr/>
        <a:lstStyle/>
        <a:p>
          <a:endParaRPr lang="en-US" sz="3200"/>
        </a:p>
      </dgm:t>
    </dgm:pt>
    <dgm:pt modelId="{C4935BD9-FB01-4D4A-94D9-044E6015BB58}" type="sibTrans" cxnId="{58D47FF5-CF61-4BF8-B036-DD29F1AEC64B}">
      <dgm:prSet/>
      <dgm:spPr/>
      <dgm:t>
        <a:bodyPr/>
        <a:lstStyle/>
        <a:p>
          <a:endParaRPr lang="en-US" sz="3200"/>
        </a:p>
      </dgm:t>
    </dgm:pt>
    <dgm:pt modelId="{CA9A5B18-E62E-4611-88F9-4DBBDFC1917F}">
      <dgm:prSet custT="1"/>
      <dgm:spPr/>
      <dgm:t>
        <a:bodyPr/>
        <a:lstStyle/>
        <a:p>
          <a:r>
            <a:rPr lang="en-US" sz="2000"/>
            <a:t>Under Notice 2024-02, plans that either are</a:t>
          </a:r>
        </a:p>
      </dgm:t>
    </dgm:pt>
    <dgm:pt modelId="{F8C37418-9760-4283-B4E6-B8959D49D240}" type="parTrans" cxnId="{A8E8C3FC-C2F0-401F-AD26-F77FF867D18A}">
      <dgm:prSet/>
      <dgm:spPr/>
      <dgm:t>
        <a:bodyPr/>
        <a:lstStyle/>
        <a:p>
          <a:endParaRPr lang="en-US" sz="3200"/>
        </a:p>
      </dgm:t>
    </dgm:pt>
    <dgm:pt modelId="{83BD7D2A-A8D1-4FD8-8929-968BC80682B9}" type="sibTrans" cxnId="{A8E8C3FC-C2F0-401F-AD26-F77FF867D18A}">
      <dgm:prSet/>
      <dgm:spPr/>
      <dgm:t>
        <a:bodyPr/>
        <a:lstStyle/>
        <a:p>
          <a:endParaRPr lang="en-US" sz="3200"/>
        </a:p>
      </dgm:t>
    </dgm:pt>
    <dgm:pt modelId="{899FB09F-FA33-4022-80B1-32CBCA5D26A2}">
      <dgm:prSet custT="1"/>
      <dgm:spPr/>
      <dgm:t>
        <a:bodyPr/>
        <a:lstStyle/>
        <a:p>
          <a:r>
            <a:rPr lang="en-US" sz="2000" dirty="0"/>
            <a:t>Currently providing increasing pay credits or </a:t>
          </a:r>
        </a:p>
      </dgm:t>
    </dgm:pt>
    <dgm:pt modelId="{0C950083-59AA-4813-8887-7DAF081AC941}" type="parTrans" cxnId="{4176CFB5-C703-4B35-934B-1F7A937B7238}">
      <dgm:prSet/>
      <dgm:spPr/>
      <dgm:t>
        <a:bodyPr/>
        <a:lstStyle/>
        <a:p>
          <a:endParaRPr lang="en-US" sz="3200"/>
        </a:p>
      </dgm:t>
    </dgm:pt>
    <dgm:pt modelId="{4849D834-228D-4123-A733-0C08E0BFB3E2}" type="sibTrans" cxnId="{4176CFB5-C703-4B35-934B-1F7A937B7238}">
      <dgm:prSet/>
      <dgm:spPr/>
      <dgm:t>
        <a:bodyPr/>
        <a:lstStyle/>
        <a:p>
          <a:endParaRPr lang="en-US" sz="3200"/>
        </a:p>
      </dgm:t>
    </dgm:pt>
    <dgm:pt modelId="{753CB390-3839-40B1-8AAF-FD0BD4234A0B}">
      <dgm:prSet custT="1"/>
      <dgm:spPr/>
      <dgm:t>
        <a:bodyPr/>
        <a:lstStyle/>
        <a:p>
          <a:r>
            <a:rPr lang="en-US" sz="2000" dirty="0"/>
            <a:t>Being changed to provide for increasing pay credits may do so prospectively, so long as they do not reduce a participant’s “accumulated benefit” (that is, the balance in the participants cash balance account).  </a:t>
          </a:r>
        </a:p>
      </dgm:t>
    </dgm:pt>
    <dgm:pt modelId="{E6CBC39F-884E-4700-B171-5685FCED49CF}" type="parTrans" cxnId="{C24FAC96-1383-4FA2-B30F-85C6A6C5B95D}">
      <dgm:prSet/>
      <dgm:spPr/>
      <dgm:t>
        <a:bodyPr/>
        <a:lstStyle/>
        <a:p>
          <a:endParaRPr lang="en-US" sz="3200"/>
        </a:p>
      </dgm:t>
    </dgm:pt>
    <dgm:pt modelId="{436064BE-1B8A-4156-A250-10D99A446D45}" type="sibTrans" cxnId="{C24FAC96-1383-4FA2-B30F-85C6A6C5B95D}">
      <dgm:prSet/>
      <dgm:spPr/>
      <dgm:t>
        <a:bodyPr/>
        <a:lstStyle/>
        <a:p>
          <a:endParaRPr lang="en-US" sz="3200"/>
        </a:p>
      </dgm:t>
    </dgm:pt>
    <dgm:pt modelId="{FA42B8AE-AAB5-4B76-9DD0-06B727C83216}" type="pres">
      <dgm:prSet presAssocID="{6C876742-0FDC-4352-934F-598839FD2CD9}" presName="linear" presStyleCnt="0">
        <dgm:presLayoutVars>
          <dgm:dir/>
          <dgm:animLvl val="lvl"/>
          <dgm:resizeHandles val="exact"/>
        </dgm:presLayoutVars>
      </dgm:prSet>
      <dgm:spPr/>
    </dgm:pt>
    <dgm:pt modelId="{DB83BA4B-8452-4F42-B8AC-33C6E66C5B61}" type="pres">
      <dgm:prSet presAssocID="{6EF2DE32-E6BB-4C88-870E-5FFA0610EAB7}" presName="parentLin" presStyleCnt="0"/>
      <dgm:spPr/>
    </dgm:pt>
    <dgm:pt modelId="{208058FD-DFAC-4F0B-B3EF-A6911B33D01E}" type="pres">
      <dgm:prSet presAssocID="{6EF2DE32-E6BB-4C88-870E-5FFA0610EAB7}" presName="parentLeftMargin" presStyleLbl="node1" presStyleIdx="0" presStyleCnt="2"/>
      <dgm:spPr/>
    </dgm:pt>
    <dgm:pt modelId="{E26CEB25-909E-4296-9003-89040A34FC5F}" type="pres">
      <dgm:prSet presAssocID="{6EF2DE32-E6BB-4C88-870E-5FFA0610EAB7}" presName="parentText" presStyleLbl="node1" presStyleIdx="0" presStyleCnt="2" custScaleX="129989" custScaleY="58079">
        <dgm:presLayoutVars>
          <dgm:chMax val="0"/>
          <dgm:bulletEnabled val="1"/>
        </dgm:presLayoutVars>
      </dgm:prSet>
      <dgm:spPr/>
    </dgm:pt>
    <dgm:pt modelId="{FBEEDC2F-765C-4F7A-8825-EAFAAC916922}" type="pres">
      <dgm:prSet presAssocID="{6EF2DE32-E6BB-4C88-870E-5FFA0610EAB7}" presName="negativeSpace" presStyleCnt="0"/>
      <dgm:spPr/>
    </dgm:pt>
    <dgm:pt modelId="{A7122207-7063-4796-A8A1-D20A0E7C2D2A}" type="pres">
      <dgm:prSet presAssocID="{6EF2DE32-E6BB-4C88-870E-5FFA0610EAB7}" presName="childText" presStyleLbl="conFgAcc1" presStyleIdx="0" presStyleCnt="2">
        <dgm:presLayoutVars>
          <dgm:bulletEnabled val="1"/>
        </dgm:presLayoutVars>
      </dgm:prSet>
      <dgm:spPr/>
    </dgm:pt>
    <dgm:pt modelId="{71B908BC-A463-4B5E-8126-CBA66B1A55BA}" type="pres">
      <dgm:prSet presAssocID="{C4935BD9-FB01-4D4A-94D9-044E6015BB58}" presName="spaceBetweenRectangles" presStyleCnt="0"/>
      <dgm:spPr/>
    </dgm:pt>
    <dgm:pt modelId="{DE55AD30-42BD-4F14-9E24-2EF9B3D7BB32}" type="pres">
      <dgm:prSet presAssocID="{CA9A5B18-E62E-4611-88F9-4DBBDFC1917F}" presName="parentLin" presStyleCnt="0"/>
      <dgm:spPr/>
    </dgm:pt>
    <dgm:pt modelId="{4DC703C9-4F85-4EDC-BC1D-55E48F01BE2C}" type="pres">
      <dgm:prSet presAssocID="{CA9A5B18-E62E-4611-88F9-4DBBDFC1917F}" presName="parentLeftMargin" presStyleLbl="node1" presStyleIdx="0" presStyleCnt="2"/>
      <dgm:spPr/>
    </dgm:pt>
    <dgm:pt modelId="{5259DFEF-D1D3-419A-99CE-16DAFEE2D68E}" type="pres">
      <dgm:prSet presAssocID="{CA9A5B18-E62E-4611-88F9-4DBBDFC1917F}" presName="parentText" presStyleLbl="node1" presStyleIdx="1" presStyleCnt="2" custScaleX="129989" custScaleY="58079">
        <dgm:presLayoutVars>
          <dgm:chMax val="0"/>
          <dgm:bulletEnabled val="1"/>
        </dgm:presLayoutVars>
      </dgm:prSet>
      <dgm:spPr/>
    </dgm:pt>
    <dgm:pt modelId="{96A32C0F-01DB-4B59-AF69-FDFC7643F340}" type="pres">
      <dgm:prSet presAssocID="{CA9A5B18-E62E-4611-88F9-4DBBDFC1917F}" presName="negativeSpace" presStyleCnt="0"/>
      <dgm:spPr/>
    </dgm:pt>
    <dgm:pt modelId="{C6AB4035-69AA-4869-A569-8D2C63B63728}" type="pres">
      <dgm:prSet presAssocID="{CA9A5B18-E62E-4611-88F9-4DBBDFC1917F}" presName="childText" presStyleLbl="conFgAcc1" presStyleIdx="1" presStyleCnt="2">
        <dgm:presLayoutVars>
          <dgm:bulletEnabled val="1"/>
        </dgm:presLayoutVars>
      </dgm:prSet>
      <dgm:spPr/>
    </dgm:pt>
  </dgm:ptLst>
  <dgm:cxnLst>
    <dgm:cxn modelId="{F698241A-3307-412B-B065-25795A4E57A5}" type="presOf" srcId="{CA9A5B18-E62E-4611-88F9-4DBBDFC1917F}" destId="{5259DFEF-D1D3-419A-99CE-16DAFEE2D68E}" srcOrd="1" destOrd="0" presId="urn:microsoft.com/office/officeart/2005/8/layout/list1"/>
    <dgm:cxn modelId="{5493327C-4E88-4436-B1CD-920A68CFDB9B}" type="presOf" srcId="{6EF2DE32-E6BB-4C88-870E-5FFA0610EAB7}" destId="{208058FD-DFAC-4F0B-B3EF-A6911B33D01E}" srcOrd="0" destOrd="0" presId="urn:microsoft.com/office/officeart/2005/8/layout/list1"/>
    <dgm:cxn modelId="{BE50CB81-FBB2-46ED-9D97-D8D35EAFDA89}" type="presOf" srcId="{753CB390-3839-40B1-8AAF-FD0BD4234A0B}" destId="{C6AB4035-69AA-4869-A569-8D2C63B63728}" srcOrd="0" destOrd="1" presId="urn:microsoft.com/office/officeart/2005/8/layout/list1"/>
    <dgm:cxn modelId="{C24FAC96-1383-4FA2-B30F-85C6A6C5B95D}" srcId="{CA9A5B18-E62E-4611-88F9-4DBBDFC1917F}" destId="{753CB390-3839-40B1-8AAF-FD0BD4234A0B}" srcOrd="1" destOrd="0" parTransId="{E6CBC39F-884E-4700-B171-5685FCED49CF}" sibTransId="{436064BE-1B8A-4156-A250-10D99A446D45}"/>
    <dgm:cxn modelId="{58AC6EA7-134A-4838-BC9E-B9F5B6FF351D}" type="presOf" srcId="{6EF2DE32-E6BB-4C88-870E-5FFA0610EAB7}" destId="{E26CEB25-909E-4296-9003-89040A34FC5F}" srcOrd="1" destOrd="0" presId="urn:microsoft.com/office/officeart/2005/8/layout/list1"/>
    <dgm:cxn modelId="{4176CFB5-C703-4B35-934B-1F7A937B7238}" srcId="{CA9A5B18-E62E-4611-88F9-4DBBDFC1917F}" destId="{899FB09F-FA33-4022-80B1-32CBCA5D26A2}" srcOrd="0" destOrd="0" parTransId="{0C950083-59AA-4813-8887-7DAF081AC941}" sibTransId="{4849D834-228D-4123-A733-0C08E0BFB3E2}"/>
    <dgm:cxn modelId="{C8BA42B8-82E3-49E2-AC49-CA4755F445D3}" type="presOf" srcId="{899FB09F-FA33-4022-80B1-32CBCA5D26A2}" destId="{C6AB4035-69AA-4869-A569-8D2C63B63728}" srcOrd="0" destOrd="0" presId="urn:microsoft.com/office/officeart/2005/8/layout/list1"/>
    <dgm:cxn modelId="{19C384CA-7D3A-4AE6-A6C3-395B11BDE71D}" type="presOf" srcId="{CA9A5B18-E62E-4611-88F9-4DBBDFC1917F}" destId="{4DC703C9-4F85-4EDC-BC1D-55E48F01BE2C}" srcOrd="0" destOrd="0" presId="urn:microsoft.com/office/officeart/2005/8/layout/list1"/>
    <dgm:cxn modelId="{58D47FF5-CF61-4BF8-B036-DD29F1AEC64B}" srcId="{6C876742-0FDC-4352-934F-598839FD2CD9}" destId="{6EF2DE32-E6BB-4C88-870E-5FFA0610EAB7}" srcOrd="0" destOrd="0" parTransId="{9247E9CF-F96F-4077-8961-1C2B7E31EA82}" sibTransId="{C4935BD9-FB01-4D4A-94D9-044E6015BB58}"/>
    <dgm:cxn modelId="{C94B0EF7-BD5C-4557-A93C-5F20CFEFE0F6}" type="presOf" srcId="{6C876742-0FDC-4352-934F-598839FD2CD9}" destId="{FA42B8AE-AAB5-4B76-9DD0-06B727C83216}" srcOrd="0" destOrd="0" presId="urn:microsoft.com/office/officeart/2005/8/layout/list1"/>
    <dgm:cxn modelId="{A8E8C3FC-C2F0-401F-AD26-F77FF867D18A}" srcId="{6C876742-0FDC-4352-934F-598839FD2CD9}" destId="{CA9A5B18-E62E-4611-88F9-4DBBDFC1917F}" srcOrd="1" destOrd="0" parTransId="{F8C37418-9760-4283-B4E6-B8959D49D240}" sibTransId="{83BD7D2A-A8D1-4FD8-8929-968BC80682B9}"/>
    <dgm:cxn modelId="{CD7D0594-287F-4590-9022-0E48E179C03A}" type="presParOf" srcId="{FA42B8AE-AAB5-4B76-9DD0-06B727C83216}" destId="{DB83BA4B-8452-4F42-B8AC-33C6E66C5B61}" srcOrd="0" destOrd="0" presId="urn:microsoft.com/office/officeart/2005/8/layout/list1"/>
    <dgm:cxn modelId="{1851706A-0D47-4D39-BBB6-8F6E104B9AD4}" type="presParOf" srcId="{DB83BA4B-8452-4F42-B8AC-33C6E66C5B61}" destId="{208058FD-DFAC-4F0B-B3EF-A6911B33D01E}" srcOrd="0" destOrd="0" presId="urn:microsoft.com/office/officeart/2005/8/layout/list1"/>
    <dgm:cxn modelId="{9D95C1A6-2BF3-4AD9-BA7B-6BC5552FF642}" type="presParOf" srcId="{DB83BA4B-8452-4F42-B8AC-33C6E66C5B61}" destId="{E26CEB25-909E-4296-9003-89040A34FC5F}" srcOrd="1" destOrd="0" presId="urn:microsoft.com/office/officeart/2005/8/layout/list1"/>
    <dgm:cxn modelId="{F45FDE73-7D68-44B3-88F9-B7E913D86385}" type="presParOf" srcId="{FA42B8AE-AAB5-4B76-9DD0-06B727C83216}" destId="{FBEEDC2F-765C-4F7A-8825-EAFAAC916922}" srcOrd="1" destOrd="0" presId="urn:microsoft.com/office/officeart/2005/8/layout/list1"/>
    <dgm:cxn modelId="{E58DD891-B0B3-4E57-8663-45AF41649EED}" type="presParOf" srcId="{FA42B8AE-AAB5-4B76-9DD0-06B727C83216}" destId="{A7122207-7063-4796-A8A1-D20A0E7C2D2A}" srcOrd="2" destOrd="0" presId="urn:microsoft.com/office/officeart/2005/8/layout/list1"/>
    <dgm:cxn modelId="{FBFC7468-54DA-48E1-91F7-7EAE37C0BF74}" type="presParOf" srcId="{FA42B8AE-AAB5-4B76-9DD0-06B727C83216}" destId="{71B908BC-A463-4B5E-8126-CBA66B1A55BA}" srcOrd="3" destOrd="0" presId="urn:microsoft.com/office/officeart/2005/8/layout/list1"/>
    <dgm:cxn modelId="{0CDBCB49-BB50-4252-A72E-C1D5A67CA46C}" type="presParOf" srcId="{FA42B8AE-AAB5-4B76-9DD0-06B727C83216}" destId="{DE55AD30-42BD-4F14-9E24-2EF9B3D7BB32}" srcOrd="4" destOrd="0" presId="urn:microsoft.com/office/officeart/2005/8/layout/list1"/>
    <dgm:cxn modelId="{026EB276-0238-46F7-92AC-AC6121DBFA66}" type="presParOf" srcId="{DE55AD30-42BD-4F14-9E24-2EF9B3D7BB32}" destId="{4DC703C9-4F85-4EDC-BC1D-55E48F01BE2C}" srcOrd="0" destOrd="0" presId="urn:microsoft.com/office/officeart/2005/8/layout/list1"/>
    <dgm:cxn modelId="{EA9D5CD3-84FE-4275-83D2-D23458CE206E}" type="presParOf" srcId="{DE55AD30-42BD-4F14-9E24-2EF9B3D7BB32}" destId="{5259DFEF-D1D3-419A-99CE-16DAFEE2D68E}" srcOrd="1" destOrd="0" presId="urn:microsoft.com/office/officeart/2005/8/layout/list1"/>
    <dgm:cxn modelId="{3C989CD9-7F0A-4361-9D2E-5888CB3BCA32}" type="presParOf" srcId="{FA42B8AE-AAB5-4B76-9DD0-06B727C83216}" destId="{96A32C0F-01DB-4B59-AF69-FDFC7643F340}" srcOrd="5" destOrd="0" presId="urn:microsoft.com/office/officeart/2005/8/layout/list1"/>
    <dgm:cxn modelId="{728E1820-6FA5-4242-9A87-06EDBB3F899D}" type="presParOf" srcId="{FA42B8AE-AAB5-4B76-9DD0-06B727C83216}" destId="{C6AB4035-69AA-4869-A569-8D2C63B6372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5F5F5F3-136C-4F33-897C-65B81BE16BDF}" type="doc">
      <dgm:prSet loTypeId="urn:microsoft.com/office/officeart/2005/8/layout/vList2" loCatId="list" qsTypeId="urn:microsoft.com/office/officeart/2005/8/quickstyle/simple1" qsCatId="simple" csTypeId="urn:microsoft.com/office/officeart/2005/8/colors/accent3_3" csCatId="accent3"/>
      <dgm:spPr/>
      <dgm:t>
        <a:bodyPr/>
        <a:lstStyle/>
        <a:p>
          <a:endParaRPr lang="en-US"/>
        </a:p>
      </dgm:t>
    </dgm:pt>
    <dgm:pt modelId="{FF43440C-5642-4C73-BD8B-8B2B409EF7D0}">
      <dgm:prSet/>
      <dgm:spPr/>
      <dgm:t>
        <a:bodyPr/>
        <a:lstStyle/>
        <a:p>
          <a:r>
            <a:rPr lang="en-US"/>
            <a:t>For Grandfathered Plans:  A plan is considered established on the date plan terms providing for the salary deferral elections are adopted not effective. </a:t>
          </a:r>
        </a:p>
      </dgm:t>
    </dgm:pt>
    <dgm:pt modelId="{23B6AA59-F4C8-4067-B21B-D610E5D53D34}" type="parTrans" cxnId="{3C487265-182D-4E98-9C60-FAAD2A2B91D1}">
      <dgm:prSet/>
      <dgm:spPr/>
      <dgm:t>
        <a:bodyPr/>
        <a:lstStyle/>
        <a:p>
          <a:endParaRPr lang="en-US"/>
        </a:p>
      </dgm:t>
    </dgm:pt>
    <dgm:pt modelId="{9F729763-0DB7-4089-9530-4F49C3153D1F}" type="sibTrans" cxnId="{3C487265-182D-4E98-9C60-FAAD2A2B91D1}">
      <dgm:prSet/>
      <dgm:spPr/>
      <dgm:t>
        <a:bodyPr/>
        <a:lstStyle/>
        <a:p>
          <a:endParaRPr lang="en-US"/>
        </a:p>
      </dgm:t>
    </dgm:pt>
    <dgm:pt modelId="{6611C53A-50D8-4C79-9B1F-D85B17933B23}">
      <dgm:prSet/>
      <dgm:spPr/>
      <dgm:t>
        <a:bodyPr/>
        <a:lstStyle/>
        <a:p>
          <a:r>
            <a:rPr lang="en-US"/>
            <a:t>If two plans, both of which qualify for the pre-enactment exception, are merged, the merged plan also qualifies for the exception. If a plan is spun off from a pre-enactment plan, the exception would continue to apply. Generally, when a plan that does qualify for the pre-enactment exception is merged with one that does not, the exception is lost, unless the merged plan with the exception is designated as the ongoing plan.</a:t>
          </a:r>
        </a:p>
      </dgm:t>
    </dgm:pt>
    <dgm:pt modelId="{8C3E74E3-499C-41BC-A16B-B00F3C333C31}" type="parTrans" cxnId="{699D75EE-5BDC-4D08-AA23-CDC7B04DA8B4}">
      <dgm:prSet/>
      <dgm:spPr/>
      <dgm:t>
        <a:bodyPr/>
        <a:lstStyle/>
        <a:p>
          <a:endParaRPr lang="en-US"/>
        </a:p>
      </dgm:t>
    </dgm:pt>
    <dgm:pt modelId="{864A9036-A9E2-4393-AB43-C1628E3BF643}" type="sibTrans" cxnId="{699D75EE-5BDC-4D08-AA23-CDC7B04DA8B4}">
      <dgm:prSet/>
      <dgm:spPr/>
      <dgm:t>
        <a:bodyPr/>
        <a:lstStyle/>
        <a:p>
          <a:endParaRPr lang="en-US"/>
        </a:p>
      </dgm:t>
    </dgm:pt>
    <dgm:pt modelId="{9FEBBB85-00F1-4E0E-B655-49E0AD44D35B}">
      <dgm:prSet/>
      <dgm:spPr/>
      <dgm:t>
        <a:bodyPr/>
        <a:lstStyle/>
        <a:p>
          <a:r>
            <a:rPr lang="en-US"/>
            <a:t>The automatic enrollment rules would apply to starter 401(k) plans. </a:t>
          </a:r>
        </a:p>
      </dgm:t>
    </dgm:pt>
    <dgm:pt modelId="{2EBAD3A6-98E0-4A04-BED0-FADDD011B76B}" type="parTrans" cxnId="{A1864009-35BD-4D3B-B73E-8BC14EC421B8}">
      <dgm:prSet/>
      <dgm:spPr/>
      <dgm:t>
        <a:bodyPr/>
        <a:lstStyle/>
        <a:p>
          <a:endParaRPr lang="en-US"/>
        </a:p>
      </dgm:t>
    </dgm:pt>
    <dgm:pt modelId="{F22BAF72-3676-494F-922F-89E86440B219}" type="sibTrans" cxnId="{A1864009-35BD-4D3B-B73E-8BC14EC421B8}">
      <dgm:prSet/>
      <dgm:spPr/>
      <dgm:t>
        <a:bodyPr/>
        <a:lstStyle/>
        <a:p>
          <a:endParaRPr lang="en-US"/>
        </a:p>
      </dgm:t>
    </dgm:pt>
    <dgm:pt modelId="{5D519D65-AC50-482E-9EA5-9FF6AD64D093}" type="pres">
      <dgm:prSet presAssocID="{A5F5F5F3-136C-4F33-897C-65B81BE16BDF}" presName="linear" presStyleCnt="0">
        <dgm:presLayoutVars>
          <dgm:animLvl val="lvl"/>
          <dgm:resizeHandles val="exact"/>
        </dgm:presLayoutVars>
      </dgm:prSet>
      <dgm:spPr/>
    </dgm:pt>
    <dgm:pt modelId="{F3727541-CB05-40AD-B8A2-2468EBC52E1E}" type="pres">
      <dgm:prSet presAssocID="{FF43440C-5642-4C73-BD8B-8B2B409EF7D0}" presName="parentText" presStyleLbl="node1" presStyleIdx="0" presStyleCnt="3">
        <dgm:presLayoutVars>
          <dgm:chMax val="0"/>
          <dgm:bulletEnabled val="1"/>
        </dgm:presLayoutVars>
      </dgm:prSet>
      <dgm:spPr/>
    </dgm:pt>
    <dgm:pt modelId="{2FF22F4D-7D86-41BF-8DC1-DA4E9AEA0B81}" type="pres">
      <dgm:prSet presAssocID="{9F729763-0DB7-4089-9530-4F49C3153D1F}" presName="spacer" presStyleCnt="0"/>
      <dgm:spPr/>
    </dgm:pt>
    <dgm:pt modelId="{610C6B79-A01E-4036-831F-60FDF483A262}" type="pres">
      <dgm:prSet presAssocID="{6611C53A-50D8-4C79-9B1F-D85B17933B23}" presName="parentText" presStyleLbl="node1" presStyleIdx="1" presStyleCnt="3">
        <dgm:presLayoutVars>
          <dgm:chMax val="0"/>
          <dgm:bulletEnabled val="1"/>
        </dgm:presLayoutVars>
      </dgm:prSet>
      <dgm:spPr/>
    </dgm:pt>
    <dgm:pt modelId="{74A81053-3EB7-44CE-A12A-A0CF8AD97F69}" type="pres">
      <dgm:prSet presAssocID="{864A9036-A9E2-4393-AB43-C1628E3BF643}" presName="spacer" presStyleCnt="0"/>
      <dgm:spPr/>
    </dgm:pt>
    <dgm:pt modelId="{BBA588CB-46AD-49F2-B5F8-B5CC3E7F5150}" type="pres">
      <dgm:prSet presAssocID="{9FEBBB85-00F1-4E0E-B655-49E0AD44D35B}" presName="parentText" presStyleLbl="node1" presStyleIdx="2" presStyleCnt="3">
        <dgm:presLayoutVars>
          <dgm:chMax val="0"/>
          <dgm:bulletEnabled val="1"/>
        </dgm:presLayoutVars>
      </dgm:prSet>
      <dgm:spPr/>
    </dgm:pt>
  </dgm:ptLst>
  <dgm:cxnLst>
    <dgm:cxn modelId="{A1864009-35BD-4D3B-B73E-8BC14EC421B8}" srcId="{A5F5F5F3-136C-4F33-897C-65B81BE16BDF}" destId="{9FEBBB85-00F1-4E0E-B655-49E0AD44D35B}" srcOrd="2" destOrd="0" parTransId="{2EBAD3A6-98E0-4A04-BED0-FADDD011B76B}" sibTransId="{F22BAF72-3676-494F-922F-89E86440B219}"/>
    <dgm:cxn modelId="{3C487265-182D-4E98-9C60-FAAD2A2B91D1}" srcId="{A5F5F5F3-136C-4F33-897C-65B81BE16BDF}" destId="{FF43440C-5642-4C73-BD8B-8B2B409EF7D0}" srcOrd="0" destOrd="0" parTransId="{23B6AA59-F4C8-4067-B21B-D610E5D53D34}" sibTransId="{9F729763-0DB7-4089-9530-4F49C3153D1F}"/>
    <dgm:cxn modelId="{F670D350-A645-4284-9783-04BD7A199EB9}" type="presOf" srcId="{FF43440C-5642-4C73-BD8B-8B2B409EF7D0}" destId="{F3727541-CB05-40AD-B8A2-2468EBC52E1E}" srcOrd="0" destOrd="0" presId="urn:microsoft.com/office/officeart/2005/8/layout/vList2"/>
    <dgm:cxn modelId="{64DDC356-090A-46D3-9F50-33BA4E2C63AD}" type="presOf" srcId="{A5F5F5F3-136C-4F33-897C-65B81BE16BDF}" destId="{5D519D65-AC50-482E-9EA5-9FF6AD64D093}" srcOrd="0" destOrd="0" presId="urn:microsoft.com/office/officeart/2005/8/layout/vList2"/>
    <dgm:cxn modelId="{97709FB6-EEA0-4A98-999A-85F60CF8DEEC}" type="presOf" srcId="{6611C53A-50D8-4C79-9B1F-D85B17933B23}" destId="{610C6B79-A01E-4036-831F-60FDF483A262}" srcOrd="0" destOrd="0" presId="urn:microsoft.com/office/officeart/2005/8/layout/vList2"/>
    <dgm:cxn modelId="{699D75EE-5BDC-4D08-AA23-CDC7B04DA8B4}" srcId="{A5F5F5F3-136C-4F33-897C-65B81BE16BDF}" destId="{6611C53A-50D8-4C79-9B1F-D85B17933B23}" srcOrd="1" destOrd="0" parTransId="{8C3E74E3-499C-41BC-A16B-B00F3C333C31}" sibTransId="{864A9036-A9E2-4393-AB43-C1628E3BF643}"/>
    <dgm:cxn modelId="{09EF8DF5-A238-472B-ADCC-9BB5FE01626E}" type="presOf" srcId="{9FEBBB85-00F1-4E0E-B655-49E0AD44D35B}" destId="{BBA588CB-46AD-49F2-B5F8-B5CC3E7F5150}" srcOrd="0" destOrd="0" presId="urn:microsoft.com/office/officeart/2005/8/layout/vList2"/>
    <dgm:cxn modelId="{598391B3-DEC7-4BAA-8400-5C013C1B758B}" type="presParOf" srcId="{5D519D65-AC50-482E-9EA5-9FF6AD64D093}" destId="{F3727541-CB05-40AD-B8A2-2468EBC52E1E}" srcOrd="0" destOrd="0" presId="urn:microsoft.com/office/officeart/2005/8/layout/vList2"/>
    <dgm:cxn modelId="{DD405364-BD92-4D7F-94BF-10255897DABE}" type="presParOf" srcId="{5D519D65-AC50-482E-9EA5-9FF6AD64D093}" destId="{2FF22F4D-7D86-41BF-8DC1-DA4E9AEA0B81}" srcOrd="1" destOrd="0" presId="urn:microsoft.com/office/officeart/2005/8/layout/vList2"/>
    <dgm:cxn modelId="{E988483D-56D4-462E-B73E-5DC8D91FF287}" type="presParOf" srcId="{5D519D65-AC50-482E-9EA5-9FF6AD64D093}" destId="{610C6B79-A01E-4036-831F-60FDF483A262}" srcOrd="2" destOrd="0" presId="urn:microsoft.com/office/officeart/2005/8/layout/vList2"/>
    <dgm:cxn modelId="{8571AAA0-2360-416F-A49E-53577D5653BE}" type="presParOf" srcId="{5D519D65-AC50-482E-9EA5-9FF6AD64D093}" destId="{74A81053-3EB7-44CE-A12A-A0CF8AD97F69}" srcOrd="3" destOrd="0" presId="urn:microsoft.com/office/officeart/2005/8/layout/vList2"/>
    <dgm:cxn modelId="{48C1C68E-BA2E-426F-833A-CF59C917C53E}" type="presParOf" srcId="{5D519D65-AC50-482E-9EA5-9FF6AD64D093}" destId="{BBA588CB-46AD-49F2-B5F8-B5CC3E7F515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6E332A8-BCB5-43E0-88D1-18650346BD22}"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5949B826-BCCE-43F8-9C61-55743BA30813}">
      <dgm:prSet/>
      <dgm:spPr/>
      <dgm:t>
        <a:bodyPr/>
        <a:lstStyle/>
        <a:p>
          <a:r>
            <a:rPr lang="en-US"/>
            <a:t>Notice 2024-02 provides</a:t>
          </a:r>
        </a:p>
      </dgm:t>
    </dgm:pt>
    <dgm:pt modelId="{626B5EA3-24B2-44B2-9187-314BFD48B692}" type="parTrans" cxnId="{A3FA5691-9EEE-4349-B2EA-2419732B89D7}">
      <dgm:prSet/>
      <dgm:spPr/>
      <dgm:t>
        <a:bodyPr/>
        <a:lstStyle/>
        <a:p>
          <a:endParaRPr lang="en-US"/>
        </a:p>
      </dgm:t>
    </dgm:pt>
    <dgm:pt modelId="{D7DCF913-B740-40C4-AAE4-098D4BD6A2E2}" type="sibTrans" cxnId="{A3FA5691-9EEE-4349-B2EA-2419732B89D7}">
      <dgm:prSet/>
      <dgm:spPr/>
      <dgm:t>
        <a:bodyPr/>
        <a:lstStyle/>
        <a:p>
          <a:endParaRPr lang="en-US"/>
        </a:p>
      </dgm:t>
    </dgm:pt>
    <dgm:pt modelId="{B572CA73-11C9-41E4-B860-F90CA3B35F97}">
      <dgm:prSet/>
      <dgm:spPr/>
      <dgm:t>
        <a:bodyPr/>
        <a:lstStyle/>
        <a:p>
          <a:r>
            <a:rPr lang="en-US"/>
            <a:t>A financial incentive is considered de minimis “only if it does not exceed $250 in value.”</a:t>
          </a:r>
        </a:p>
      </dgm:t>
    </dgm:pt>
    <dgm:pt modelId="{C0E2AE19-DC7F-4D41-872B-19100CD0CABF}" type="parTrans" cxnId="{A1EDE6C4-480E-4F21-B384-73A85723A79E}">
      <dgm:prSet/>
      <dgm:spPr/>
      <dgm:t>
        <a:bodyPr/>
        <a:lstStyle/>
        <a:p>
          <a:endParaRPr lang="en-US"/>
        </a:p>
      </dgm:t>
    </dgm:pt>
    <dgm:pt modelId="{409EAC47-DD82-4AF2-B30A-F4F1C2B53E3E}" type="sibTrans" cxnId="{A1EDE6C4-480E-4F21-B384-73A85723A79E}">
      <dgm:prSet/>
      <dgm:spPr/>
      <dgm:t>
        <a:bodyPr/>
        <a:lstStyle/>
        <a:p>
          <a:endParaRPr lang="en-US"/>
        </a:p>
      </dgm:t>
    </dgm:pt>
    <dgm:pt modelId="{E97498E2-01BD-4C4D-B6C0-6E48AB27798C}">
      <dgm:prSet/>
      <dgm:spPr/>
      <dgm:t>
        <a:bodyPr/>
        <a:lstStyle/>
        <a:p>
          <a:r>
            <a:rPr lang="en-US"/>
            <a:t>This special treatment is only available for employees who have no 401(k) or 403(b) salary deferral election in effect. </a:t>
          </a:r>
        </a:p>
      </dgm:t>
    </dgm:pt>
    <dgm:pt modelId="{1F4A7704-2318-46C5-BB0E-C7F200961D2E}" type="parTrans" cxnId="{0FCA6D26-0542-4FD3-BAB9-6AC0D64616C2}">
      <dgm:prSet/>
      <dgm:spPr/>
      <dgm:t>
        <a:bodyPr/>
        <a:lstStyle/>
        <a:p>
          <a:endParaRPr lang="en-US"/>
        </a:p>
      </dgm:t>
    </dgm:pt>
    <dgm:pt modelId="{96EF04F8-75FF-40F9-B7A8-FCE83DA8A8C8}" type="sibTrans" cxnId="{0FCA6D26-0542-4FD3-BAB9-6AC0D64616C2}">
      <dgm:prSet/>
      <dgm:spPr/>
      <dgm:t>
        <a:bodyPr/>
        <a:lstStyle/>
        <a:p>
          <a:endParaRPr lang="en-US"/>
        </a:p>
      </dgm:t>
    </dgm:pt>
    <dgm:pt modelId="{8BE9A821-4550-4DC5-BA54-F31B8EAEBCF9}">
      <dgm:prSet/>
      <dgm:spPr/>
      <dgm:t>
        <a:bodyPr/>
        <a:lstStyle/>
        <a:p>
          <a:r>
            <a:rPr lang="en-US"/>
            <a:t>The incentive may be given in instalments. </a:t>
          </a:r>
        </a:p>
      </dgm:t>
    </dgm:pt>
    <dgm:pt modelId="{DBF17283-3862-4684-BC89-37EAF0BED484}" type="parTrans" cxnId="{53D1540A-9494-4222-9933-62D8958E8543}">
      <dgm:prSet/>
      <dgm:spPr/>
      <dgm:t>
        <a:bodyPr/>
        <a:lstStyle/>
        <a:p>
          <a:endParaRPr lang="en-US"/>
        </a:p>
      </dgm:t>
    </dgm:pt>
    <dgm:pt modelId="{C19D7482-5478-4390-986D-1379104807EF}" type="sibTrans" cxnId="{53D1540A-9494-4222-9933-62D8958E8543}">
      <dgm:prSet/>
      <dgm:spPr/>
      <dgm:t>
        <a:bodyPr/>
        <a:lstStyle/>
        <a:p>
          <a:endParaRPr lang="en-US"/>
        </a:p>
      </dgm:t>
    </dgm:pt>
    <dgm:pt modelId="{85BD4D37-A6C3-40A2-9946-BB892239B381}">
      <dgm:prSet/>
      <dgm:spPr/>
      <dgm:t>
        <a:bodyPr/>
        <a:lstStyle/>
        <a:p>
          <a:r>
            <a:rPr lang="en-US"/>
            <a:t>Matching contributions do not qualify as de minimis incentives.</a:t>
          </a:r>
        </a:p>
      </dgm:t>
    </dgm:pt>
    <dgm:pt modelId="{13A2023D-2221-4596-8E32-6713FAF407A3}" type="parTrans" cxnId="{7998DF82-D383-4492-9E43-2F8B41035AEE}">
      <dgm:prSet/>
      <dgm:spPr/>
      <dgm:t>
        <a:bodyPr/>
        <a:lstStyle/>
        <a:p>
          <a:endParaRPr lang="en-US"/>
        </a:p>
      </dgm:t>
    </dgm:pt>
    <dgm:pt modelId="{B5BFCE3E-1C23-4674-A55F-F35888089D89}" type="sibTrans" cxnId="{7998DF82-D383-4492-9E43-2F8B41035AEE}">
      <dgm:prSet/>
      <dgm:spPr/>
      <dgm:t>
        <a:bodyPr/>
        <a:lstStyle/>
        <a:p>
          <a:endParaRPr lang="en-US"/>
        </a:p>
      </dgm:t>
    </dgm:pt>
    <dgm:pt modelId="{EC37C83F-6C7A-44B8-83D1-340D2A8B41DC}">
      <dgm:prSet/>
      <dgm:spPr/>
      <dgm:t>
        <a:bodyPr/>
        <a:lstStyle/>
        <a:p>
          <a:r>
            <a:rPr lang="en-US"/>
            <a:t>De minimis incentives are not subject to plan contribution rules. Thus, plan qualification and deductibility timing rules do not apply to them.</a:t>
          </a:r>
        </a:p>
      </dgm:t>
    </dgm:pt>
    <dgm:pt modelId="{852976B0-33C1-4C85-8AA8-24E65001A432}" type="parTrans" cxnId="{D45D94C1-5618-43C3-B8C3-DEECD3EA9E94}">
      <dgm:prSet/>
      <dgm:spPr/>
      <dgm:t>
        <a:bodyPr/>
        <a:lstStyle/>
        <a:p>
          <a:endParaRPr lang="en-US"/>
        </a:p>
      </dgm:t>
    </dgm:pt>
    <dgm:pt modelId="{87DA1A46-FA0E-48DB-8ABD-B12B22FBBE35}" type="sibTrans" cxnId="{D45D94C1-5618-43C3-B8C3-DEECD3EA9E94}">
      <dgm:prSet/>
      <dgm:spPr/>
      <dgm:t>
        <a:bodyPr/>
        <a:lstStyle/>
        <a:p>
          <a:endParaRPr lang="en-US"/>
        </a:p>
      </dgm:t>
    </dgm:pt>
    <dgm:pt modelId="{EEECB1D1-2D4F-4E8D-AF58-7C62DCD197AF}">
      <dgm:prSet/>
      <dgm:spPr/>
      <dgm:t>
        <a:bodyPr/>
        <a:lstStyle/>
        <a:p>
          <a:r>
            <a:rPr lang="en-US"/>
            <a:t>De minimis incentives are remuneration, includible in gross income and wages and subject to employment tax withholding and reporting.</a:t>
          </a:r>
        </a:p>
      </dgm:t>
    </dgm:pt>
    <dgm:pt modelId="{983A86DB-1695-4646-8F5E-0EF441928839}" type="parTrans" cxnId="{D577BD1A-11A9-402D-9E5E-2F2E703FC80C}">
      <dgm:prSet/>
      <dgm:spPr/>
      <dgm:t>
        <a:bodyPr/>
        <a:lstStyle/>
        <a:p>
          <a:endParaRPr lang="en-US"/>
        </a:p>
      </dgm:t>
    </dgm:pt>
    <dgm:pt modelId="{3B01DC0D-F1AE-45DA-BE6E-CB1C128A1DCC}" type="sibTrans" cxnId="{D577BD1A-11A9-402D-9E5E-2F2E703FC80C}">
      <dgm:prSet/>
      <dgm:spPr/>
      <dgm:t>
        <a:bodyPr/>
        <a:lstStyle/>
        <a:p>
          <a:endParaRPr lang="en-US"/>
        </a:p>
      </dgm:t>
    </dgm:pt>
    <dgm:pt modelId="{F0227C13-A2B8-4617-AC98-B1DF6321A5DD}" type="pres">
      <dgm:prSet presAssocID="{A6E332A8-BCB5-43E0-88D1-18650346BD22}" presName="Name0" presStyleCnt="0">
        <dgm:presLayoutVars>
          <dgm:dir/>
          <dgm:animLvl val="lvl"/>
          <dgm:resizeHandles val="exact"/>
        </dgm:presLayoutVars>
      </dgm:prSet>
      <dgm:spPr/>
    </dgm:pt>
    <dgm:pt modelId="{42E81189-78E9-4232-867E-ED26362427F4}" type="pres">
      <dgm:prSet presAssocID="{5949B826-BCCE-43F8-9C61-55743BA30813}" presName="composite" presStyleCnt="0"/>
      <dgm:spPr/>
    </dgm:pt>
    <dgm:pt modelId="{CAAB2C39-4FE0-457D-BA5C-6C20259BCAF7}" type="pres">
      <dgm:prSet presAssocID="{5949B826-BCCE-43F8-9C61-55743BA30813}" presName="parTx" presStyleLbl="alignNode1" presStyleIdx="0" presStyleCnt="1">
        <dgm:presLayoutVars>
          <dgm:chMax val="0"/>
          <dgm:chPref val="0"/>
          <dgm:bulletEnabled val="1"/>
        </dgm:presLayoutVars>
      </dgm:prSet>
      <dgm:spPr/>
    </dgm:pt>
    <dgm:pt modelId="{A4F25678-07FF-4D81-8B6F-2CF45D0A4C47}" type="pres">
      <dgm:prSet presAssocID="{5949B826-BCCE-43F8-9C61-55743BA30813}" presName="desTx" presStyleLbl="alignAccFollowNode1" presStyleIdx="0" presStyleCnt="1">
        <dgm:presLayoutVars>
          <dgm:bulletEnabled val="1"/>
        </dgm:presLayoutVars>
      </dgm:prSet>
      <dgm:spPr/>
    </dgm:pt>
  </dgm:ptLst>
  <dgm:cxnLst>
    <dgm:cxn modelId="{53D1540A-9494-4222-9933-62D8958E8543}" srcId="{5949B826-BCCE-43F8-9C61-55743BA30813}" destId="{8BE9A821-4550-4DC5-BA54-F31B8EAEBCF9}" srcOrd="2" destOrd="0" parTransId="{DBF17283-3862-4684-BC89-37EAF0BED484}" sibTransId="{C19D7482-5478-4390-986D-1379104807EF}"/>
    <dgm:cxn modelId="{D577BD1A-11A9-402D-9E5E-2F2E703FC80C}" srcId="{5949B826-BCCE-43F8-9C61-55743BA30813}" destId="{EEECB1D1-2D4F-4E8D-AF58-7C62DCD197AF}" srcOrd="5" destOrd="0" parTransId="{983A86DB-1695-4646-8F5E-0EF441928839}" sibTransId="{3B01DC0D-F1AE-45DA-BE6E-CB1C128A1DCC}"/>
    <dgm:cxn modelId="{0FCA6D26-0542-4FD3-BAB9-6AC0D64616C2}" srcId="{5949B826-BCCE-43F8-9C61-55743BA30813}" destId="{E97498E2-01BD-4C4D-B6C0-6E48AB27798C}" srcOrd="1" destOrd="0" parTransId="{1F4A7704-2318-46C5-BB0E-C7F200961D2E}" sibTransId="{96EF04F8-75FF-40F9-B7A8-FCE83DA8A8C8}"/>
    <dgm:cxn modelId="{587EFE39-067A-4E98-A4B3-BA0D339ACAF4}" type="presOf" srcId="{8BE9A821-4550-4DC5-BA54-F31B8EAEBCF9}" destId="{A4F25678-07FF-4D81-8B6F-2CF45D0A4C47}" srcOrd="0" destOrd="2" presId="urn:microsoft.com/office/officeart/2005/8/layout/hList1"/>
    <dgm:cxn modelId="{10B34C5C-169A-4864-B417-52800D1B19E5}" type="presOf" srcId="{85BD4D37-A6C3-40A2-9946-BB892239B381}" destId="{A4F25678-07FF-4D81-8B6F-2CF45D0A4C47}" srcOrd="0" destOrd="3" presId="urn:microsoft.com/office/officeart/2005/8/layout/hList1"/>
    <dgm:cxn modelId="{3F46056D-7F1A-461B-8C45-5575D833B59F}" type="presOf" srcId="{E97498E2-01BD-4C4D-B6C0-6E48AB27798C}" destId="{A4F25678-07FF-4D81-8B6F-2CF45D0A4C47}" srcOrd="0" destOrd="1" presId="urn:microsoft.com/office/officeart/2005/8/layout/hList1"/>
    <dgm:cxn modelId="{D7108B74-F87F-4D54-B4BF-5536913A680B}" type="presOf" srcId="{EC37C83F-6C7A-44B8-83D1-340D2A8B41DC}" destId="{A4F25678-07FF-4D81-8B6F-2CF45D0A4C47}" srcOrd="0" destOrd="4" presId="urn:microsoft.com/office/officeart/2005/8/layout/hList1"/>
    <dgm:cxn modelId="{7998DF82-D383-4492-9E43-2F8B41035AEE}" srcId="{5949B826-BCCE-43F8-9C61-55743BA30813}" destId="{85BD4D37-A6C3-40A2-9946-BB892239B381}" srcOrd="3" destOrd="0" parTransId="{13A2023D-2221-4596-8E32-6713FAF407A3}" sibTransId="{B5BFCE3E-1C23-4674-A55F-F35888089D89}"/>
    <dgm:cxn modelId="{A3FA5691-9EEE-4349-B2EA-2419732B89D7}" srcId="{A6E332A8-BCB5-43E0-88D1-18650346BD22}" destId="{5949B826-BCCE-43F8-9C61-55743BA30813}" srcOrd="0" destOrd="0" parTransId="{626B5EA3-24B2-44B2-9187-314BFD48B692}" sibTransId="{D7DCF913-B740-40C4-AAE4-098D4BD6A2E2}"/>
    <dgm:cxn modelId="{D9F378B0-7A3D-4F46-AFC7-0992D4EE12DF}" type="presOf" srcId="{5949B826-BCCE-43F8-9C61-55743BA30813}" destId="{CAAB2C39-4FE0-457D-BA5C-6C20259BCAF7}" srcOrd="0" destOrd="0" presId="urn:microsoft.com/office/officeart/2005/8/layout/hList1"/>
    <dgm:cxn modelId="{D45D94C1-5618-43C3-B8C3-DEECD3EA9E94}" srcId="{5949B826-BCCE-43F8-9C61-55743BA30813}" destId="{EC37C83F-6C7A-44B8-83D1-340D2A8B41DC}" srcOrd="4" destOrd="0" parTransId="{852976B0-33C1-4C85-8AA8-24E65001A432}" sibTransId="{87DA1A46-FA0E-48DB-8ABD-B12B22FBBE35}"/>
    <dgm:cxn modelId="{A1EDE6C4-480E-4F21-B384-73A85723A79E}" srcId="{5949B826-BCCE-43F8-9C61-55743BA30813}" destId="{B572CA73-11C9-41E4-B860-F90CA3B35F97}" srcOrd="0" destOrd="0" parTransId="{C0E2AE19-DC7F-4D41-872B-19100CD0CABF}" sibTransId="{409EAC47-DD82-4AF2-B30A-F4F1C2B53E3E}"/>
    <dgm:cxn modelId="{BEB26DD2-29E7-4B5D-8A1B-660B4FBDC3A2}" type="presOf" srcId="{A6E332A8-BCB5-43E0-88D1-18650346BD22}" destId="{F0227C13-A2B8-4617-AC98-B1DF6321A5DD}" srcOrd="0" destOrd="0" presId="urn:microsoft.com/office/officeart/2005/8/layout/hList1"/>
    <dgm:cxn modelId="{FA761CDB-FE67-4507-9CFA-3B15890AF603}" type="presOf" srcId="{EEECB1D1-2D4F-4E8D-AF58-7C62DCD197AF}" destId="{A4F25678-07FF-4D81-8B6F-2CF45D0A4C47}" srcOrd="0" destOrd="5" presId="urn:microsoft.com/office/officeart/2005/8/layout/hList1"/>
    <dgm:cxn modelId="{8104F2F9-9C7C-4054-A436-EB2234160275}" type="presOf" srcId="{B572CA73-11C9-41E4-B860-F90CA3B35F97}" destId="{A4F25678-07FF-4D81-8B6F-2CF45D0A4C47}" srcOrd="0" destOrd="0" presId="urn:microsoft.com/office/officeart/2005/8/layout/hList1"/>
    <dgm:cxn modelId="{617DEA54-E444-44C6-883D-BAEE3585C1C8}" type="presParOf" srcId="{F0227C13-A2B8-4617-AC98-B1DF6321A5DD}" destId="{42E81189-78E9-4232-867E-ED26362427F4}" srcOrd="0" destOrd="0" presId="urn:microsoft.com/office/officeart/2005/8/layout/hList1"/>
    <dgm:cxn modelId="{99005B97-527A-46B9-9334-1E49C1E83EAF}" type="presParOf" srcId="{42E81189-78E9-4232-867E-ED26362427F4}" destId="{CAAB2C39-4FE0-457D-BA5C-6C20259BCAF7}" srcOrd="0" destOrd="0" presId="urn:microsoft.com/office/officeart/2005/8/layout/hList1"/>
    <dgm:cxn modelId="{1CB3892A-D46F-4798-9458-BB5710DA9E4A}" type="presParOf" srcId="{42E81189-78E9-4232-867E-ED26362427F4}" destId="{A4F25678-07FF-4D81-8B6F-2CF45D0A4C4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A49725B-13E7-4834-9A3C-D0E24F6ECF24}"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14462EBF-6ACC-4D12-8BC0-4ECED6B710D2}">
      <dgm:prSet custT="1"/>
      <dgm:spPr/>
      <dgm:t>
        <a:bodyPr/>
        <a:lstStyle/>
        <a:p>
          <a:r>
            <a:rPr lang="en-US" sz="2200" dirty="0"/>
            <a:t>Qualified Plans:</a:t>
          </a:r>
        </a:p>
      </dgm:t>
    </dgm:pt>
    <dgm:pt modelId="{08521A61-1C07-4B25-9B9E-FE87FB79B202}" type="parTrans" cxnId="{CC009D0B-7C5B-4061-A38C-82BBC496FC64}">
      <dgm:prSet/>
      <dgm:spPr/>
      <dgm:t>
        <a:bodyPr/>
        <a:lstStyle/>
        <a:p>
          <a:endParaRPr lang="en-US"/>
        </a:p>
      </dgm:t>
    </dgm:pt>
    <dgm:pt modelId="{887D22B8-6801-40FE-9D45-2C3FE445C88F}" type="sibTrans" cxnId="{CC009D0B-7C5B-4061-A38C-82BBC496FC64}">
      <dgm:prSet/>
      <dgm:spPr/>
      <dgm:t>
        <a:bodyPr/>
        <a:lstStyle/>
        <a:p>
          <a:endParaRPr lang="en-US"/>
        </a:p>
      </dgm:t>
    </dgm:pt>
    <dgm:pt modelId="{76E8D814-24B1-4AC5-96E3-911AE5C1A677}">
      <dgm:prSet custT="1"/>
      <dgm:spPr/>
      <dgm:t>
        <a:bodyPr/>
        <a:lstStyle/>
        <a:p>
          <a:r>
            <a:rPr lang="en-US" sz="1600" dirty="0"/>
            <a:t>Non-governmental qualified plans must be amended by December 31, 2026.</a:t>
          </a:r>
        </a:p>
      </dgm:t>
    </dgm:pt>
    <dgm:pt modelId="{4E32FAB1-DA9F-4B2B-8247-A1675D0DA134}" type="parTrans" cxnId="{76B8A245-5A3F-445D-BF8D-A86C6843DB4E}">
      <dgm:prSet/>
      <dgm:spPr/>
      <dgm:t>
        <a:bodyPr/>
        <a:lstStyle/>
        <a:p>
          <a:endParaRPr lang="en-US"/>
        </a:p>
      </dgm:t>
    </dgm:pt>
    <dgm:pt modelId="{538680D8-7C6D-44AA-A88D-4C23546F55C3}" type="sibTrans" cxnId="{76B8A245-5A3F-445D-BF8D-A86C6843DB4E}">
      <dgm:prSet/>
      <dgm:spPr/>
      <dgm:t>
        <a:bodyPr/>
        <a:lstStyle/>
        <a:p>
          <a:endParaRPr lang="en-US"/>
        </a:p>
      </dgm:t>
    </dgm:pt>
    <dgm:pt modelId="{E5F1E6EC-3ED0-4D8C-9B8A-66B68AB909BA}">
      <dgm:prSet custT="1"/>
      <dgm:spPr/>
      <dgm:t>
        <a:bodyPr/>
        <a:lstStyle/>
        <a:p>
          <a:r>
            <a:rPr lang="en-US" sz="1600"/>
            <a:t>Applicable collectively bargained plans have until December 31, 2028.</a:t>
          </a:r>
        </a:p>
      </dgm:t>
    </dgm:pt>
    <dgm:pt modelId="{D619CE0C-39E8-4EE0-BA40-13BAAE9ACE8D}" type="parTrans" cxnId="{BECE5C9C-5DBF-4AF4-BF2D-108D6B2E49BB}">
      <dgm:prSet/>
      <dgm:spPr/>
      <dgm:t>
        <a:bodyPr/>
        <a:lstStyle/>
        <a:p>
          <a:endParaRPr lang="en-US"/>
        </a:p>
      </dgm:t>
    </dgm:pt>
    <dgm:pt modelId="{FFE02541-2E0D-42CF-B9B2-BD9EA58451F3}" type="sibTrans" cxnId="{BECE5C9C-5DBF-4AF4-BF2D-108D6B2E49BB}">
      <dgm:prSet/>
      <dgm:spPr/>
      <dgm:t>
        <a:bodyPr/>
        <a:lstStyle/>
        <a:p>
          <a:endParaRPr lang="en-US"/>
        </a:p>
      </dgm:t>
    </dgm:pt>
    <dgm:pt modelId="{AE1ACC0C-18F2-4C55-A2A0-692E35AE14C7}">
      <dgm:prSet custT="1"/>
      <dgm:spPr/>
      <dgm:t>
        <a:bodyPr/>
        <a:lstStyle/>
        <a:p>
          <a:r>
            <a:rPr lang="en-US" sz="1600"/>
            <a:t>Governmental plans (section 414(d)) have until December 31, 2029.</a:t>
          </a:r>
        </a:p>
      </dgm:t>
    </dgm:pt>
    <dgm:pt modelId="{54A75820-1186-4C0B-813D-32B77F26981F}" type="parTrans" cxnId="{E700361B-054A-413D-9EDE-FE2350BACCC2}">
      <dgm:prSet/>
      <dgm:spPr/>
      <dgm:t>
        <a:bodyPr/>
        <a:lstStyle/>
        <a:p>
          <a:endParaRPr lang="en-US"/>
        </a:p>
      </dgm:t>
    </dgm:pt>
    <dgm:pt modelId="{11B32527-A3A2-4C73-A34C-7735F318EB2F}" type="sibTrans" cxnId="{E700361B-054A-413D-9EDE-FE2350BACCC2}">
      <dgm:prSet/>
      <dgm:spPr/>
      <dgm:t>
        <a:bodyPr/>
        <a:lstStyle/>
        <a:p>
          <a:endParaRPr lang="en-US"/>
        </a:p>
      </dgm:t>
    </dgm:pt>
    <dgm:pt modelId="{4A04BE31-DDBD-403C-A28D-55987198103E}">
      <dgm:prSet custT="1"/>
      <dgm:spPr/>
      <dgm:t>
        <a:bodyPr/>
        <a:lstStyle/>
        <a:p>
          <a:r>
            <a:rPr lang="en-US" sz="2200"/>
            <a:t>Section 403(b) Plans:</a:t>
          </a:r>
        </a:p>
      </dgm:t>
    </dgm:pt>
    <dgm:pt modelId="{576A69C6-F974-4B1B-A617-B20131217161}" type="parTrans" cxnId="{DE98DA57-4095-4C19-B0CD-E32BAA92A06B}">
      <dgm:prSet/>
      <dgm:spPr/>
      <dgm:t>
        <a:bodyPr/>
        <a:lstStyle/>
        <a:p>
          <a:endParaRPr lang="en-US"/>
        </a:p>
      </dgm:t>
    </dgm:pt>
    <dgm:pt modelId="{B94500F3-430A-46F8-A7BA-22B7AAEE0D41}" type="sibTrans" cxnId="{DE98DA57-4095-4C19-B0CD-E32BAA92A06B}">
      <dgm:prSet/>
      <dgm:spPr/>
      <dgm:t>
        <a:bodyPr/>
        <a:lstStyle/>
        <a:p>
          <a:endParaRPr lang="en-US"/>
        </a:p>
      </dgm:t>
    </dgm:pt>
    <dgm:pt modelId="{CF155BC4-7724-4D89-B9E6-D53BF601E58C}">
      <dgm:prSet custT="1"/>
      <dgm:spPr/>
      <dgm:t>
        <a:bodyPr/>
        <a:lstStyle/>
        <a:p>
          <a:r>
            <a:rPr lang="en-US" sz="1600"/>
            <a:t>Non-public school 403(b) plans must be amended by December 31, 2026.</a:t>
          </a:r>
        </a:p>
      </dgm:t>
    </dgm:pt>
    <dgm:pt modelId="{38D7C7BF-C155-4607-937F-B8BFCCF48BAD}" type="parTrans" cxnId="{81D951F8-53BC-40A6-AD95-1493597C1107}">
      <dgm:prSet/>
      <dgm:spPr/>
      <dgm:t>
        <a:bodyPr/>
        <a:lstStyle/>
        <a:p>
          <a:endParaRPr lang="en-US"/>
        </a:p>
      </dgm:t>
    </dgm:pt>
    <dgm:pt modelId="{3D119501-8628-4A90-9EC8-3114311BCB7C}" type="sibTrans" cxnId="{81D951F8-53BC-40A6-AD95-1493597C1107}">
      <dgm:prSet/>
      <dgm:spPr/>
      <dgm:t>
        <a:bodyPr/>
        <a:lstStyle/>
        <a:p>
          <a:endParaRPr lang="en-US"/>
        </a:p>
      </dgm:t>
    </dgm:pt>
    <dgm:pt modelId="{75974E18-0D80-4B2D-B038-1D9291D9CBC4}">
      <dgm:prSet custT="1"/>
      <dgm:spPr/>
      <dgm:t>
        <a:bodyPr/>
        <a:lstStyle/>
        <a:p>
          <a:r>
            <a:rPr lang="en-US" sz="1600"/>
            <a:t>Applicable collectively bargained plans of tax-exempt organizations have until December 31, 2028.</a:t>
          </a:r>
        </a:p>
      </dgm:t>
    </dgm:pt>
    <dgm:pt modelId="{13478C6A-A88E-497D-A3D3-DE52641D79B3}" type="parTrans" cxnId="{C1C5755D-4E03-4C08-B450-312075B4667C}">
      <dgm:prSet/>
      <dgm:spPr/>
      <dgm:t>
        <a:bodyPr/>
        <a:lstStyle/>
        <a:p>
          <a:endParaRPr lang="en-US"/>
        </a:p>
      </dgm:t>
    </dgm:pt>
    <dgm:pt modelId="{6D841961-C696-447E-9A65-20E65B448D26}" type="sibTrans" cxnId="{C1C5755D-4E03-4C08-B450-312075B4667C}">
      <dgm:prSet/>
      <dgm:spPr/>
      <dgm:t>
        <a:bodyPr/>
        <a:lstStyle/>
        <a:p>
          <a:endParaRPr lang="en-US"/>
        </a:p>
      </dgm:t>
    </dgm:pt>
    <dgm:pt modelId="{F0D23EB4-22BE-49F7-8B76-DB4BBE88D7BD}">
      <dgm:prSet custT="1"/>
      <dgm:spPr/>
      <dgm:t>
        <a:bodyPr/>
        <a:lstStyle/>
        <a:p>
          <a:r>
            <a:rPr lang="en-US" sz="1600"/>
            <a:t>Public school 403(b) plans have until December 31, 2029.</a:t>
          </a:r>
        </a:p>
      </dgm:t>
    </dgm:pt>
    <dgm:pt modelId="{E939D333-2F89-4C0F-8FA0-753C1A779D98}" type="parTrans" cxnId="{AF29CBB5-93A1-4AFC-94A7-43A53CAE8F2C}">
      <dgm:prSet/>
      <dgm:spPr/>
      <dgm:t>
        <a:bodyPr/>
        <a:lstStyle/>
        <a:p>
          <a:endParaRPr lang="en-US"/>
        </a:p>
      </dgm:t>
    </dgm:pt>
    <dgm:pt modelId="{E7DD76AE-0C2B-491C-931A-7A9A4FA01548}" type="sibTrans" cxnId="{AF29CBB5-93A1-4AFC-94A7-43A53CAE8F2C}">
      <dgm:prSet/>
      <dgm:spPr/>
      <dgm:t>
        <a:bodyPr/>
        <a:lstStyle/>
        <a:p>
          <a:endParaRPr lang="en-US"/>
        </a:p>
      </dgm:t>
    </dgm:pt>
    <dgm:pt modelId="{B2956480-CB6C-48D4-BFF6-7E6463ADFE51}">
      <dgm:prSet custT="1"/>
      <dgm:spPr/>
      <dgm:t>
        <a:bodyPr/>
        <a:lstStyle/>
        <a:p>
          <a:r>
            <a:rPr lang="en-US" sz="2200"/>
            <a:t>Eligible Governmental Plans:</a:t>
          </a:r>
        </a:p>
      </dgm:t>
    </dgm:pt>
    <dgm:pt modelId="{664935CF-DB40-4029-9E71-DFCD56B8B761}" type="parTrans" cxnId="{3D4E4166-5E82-469C-BDC7-03D8F015B080}">
      <dgm:prSet/>
      <dgm:spPr/>
      <dgm:t>
        <a:bodyPr/>
        <a:lstStyle/>
        <a:p>
          <a:endParaRPr lang="en-US"/>
        </a:p>
      </dgm:t>
    </dgm:pt>
    <dgm:pt modelId="{7EE90C76-5D4C-43EB-80A6-0E76BB04D465}" type="sibTrans" cxnId="{3D4E4166-5E82-469C-BDC7-03D8F015B080}">
      <dgm:prSet/>
      <dgm:spPr/>
      <dgm:t>
        <a:bodyPr/>
        <a:lstStyle/>
        <a:p>
          <a:endParaRPr lang="en-US"/>
        </a:p>
      </dgm:t>
    </dgm:pt>
    <dgm:pt modelId="{586D5411-4575-43A8-B8BD-C77D85ED73D5}">
      <dgm:prSet custT="1"/>
      <dgm:spPr/>
      <dgm:t>
        <a:bodyPr/>
        <a:lstStyle/>
        <a:p>
          <a:r>
            <a:rPr lang="en-US" sz="1600"/>
            <a:t>The deadline for eligible governmental plans is the later of December 31, 2029, or the first day of the first plan year beginning more than 180 days after the date of notification regarding inconsistent administration with section 457(b) of the Code.</a:t>
          </a:r>
        </a:p>
      </dgm:t>
    </dgm:pt>
    <dgm:pt modelId="{6CC8F1E6-1CBA-4CA3-8F03-55F0654E1831}" type="parTrans" cxnId="{3BAD948A-26AA-44FF-AD3D-C491354AD6D4}">
      <dgm:prSet/>
      <dgm:spPr/>
      <dgm:t>
        <a:bodyPr/>
        <a:lstStyle/>
        <a:p>
          <a:endParaRPr lang="en-US"/>
        </a:p>
      </dgm:t>
    </dgm:pt>
    <dgm:pt modelId="{E3551D0C-F940-4D1E-97C5-D2DB489E3D79}" type="sibTrans" cxnId="{3BAD948A-26AA-44FF-AD3D-C491354AD6D4}">
      <dgm:prSet/>
      <dgm:spPr/>
      <dgm:t>
        <a:bodyPr/>
        <a:lstStyle/>
        <a:p>
          <a:endParaRPr lang="en-US"/>
        </a:p>
      </dgm:t>
    </dgm:pt>
    <dgm:pt modelId="{DF78D100-590E-404D-A63C-37097A0C6EF5}" type="pres">
      <dgm:prSet presAssocID="{BA49725B-13E7-4834-9A3C-D0E24F6ECF24}" presName="Name0" presStyleCnt="0">
        <dgm:presLayoutVars>
          <dgm:dir/>
          <dgm:animLvl val="lvl"/>
          <dgm:resizeHandles val="exact"/>
        </dgm:presLayoutVars>
      </dgm:prSet>
      <dgm:spPr/>
    </dgm:pt>
    <dgm:pt modelId="{1F589E5D-1031-4139-9154-DD438E3958FD}" type="pres">
      <dgm:prSet presAssocID="{14462EBF-6ACC-4D12-8BC0-4ECED6B710D2}" presName="linNode" presStyleCnt="0"/>
      <dgm:spPr/>
    </dgm:pt>
    <dgm:pt modelId="{ECE8EC9E-7086-4D87-9E50-83C7749B63A4}" type="pres">
      <dgm:prSet presAssocID="{14462EBF-6ACC-4D12-8BC0-4ECED6B710D2}" presName="parentText" presStyleLbl="node1" presStyleIdx="0" presStyleCnt="3" custScaleX="90155">
        <dgm:presLayoutVars>
          <dgm:chMax val="1"/>
          <dgm:bulletEnabled val="1"/>
        </dgm:presLayoutVars>
      </dgm:prSet>
      <dgm:spPr/>
    </dgm:pt>
    <dgm:pt modelId="{0A327180-3C5A-428A-83EC-D3CED4FBD718}" type="pres">
      <dgm:prSet presAssocID="{14462EBF-6ACC-4D12-8BC0-4ECED6B710D2}" presName="descendantText" presStyleLbl="alignAccFollowNode1" presStyleIdx="0" presStyleCnt="3">
        <dgm:presLayoutVars>
          <dgm:bulletEnabled val="1"/>
        </dgm:presLayoutVars>
      </dgm:prSet>
      <dgm:spPr/>
    </dgm:pt>
    <dgm:pt modelId="{DA4DB47C-6F60-4886-ABCB-D928F8B6D46D}" type="pres">
      <dgm:prSet presAssocID="{887D22B8-6801-40FE-9D45-2C3FE445C88F}" presName="sp" presStyleCnt="0"/>
      <dgm:spPr/>
    </dgm:pt>
    <dgm:pt modelId="{421C3511-AD45-48F3-B1EB-7D71B125D32A}" type="pres">
      <dgm:prSet presAssocID="{4A04BE31-DDBD-403C-A28D-55987198103E}" presName="linNode" presStyleCnt="0"/>
      <dgm:spPr/>
    </dgm:pt>
    <dgm:pt modelId="{5C0DAB37-B264-400F-B56E-A12B1FE0025B}" type="pres">
      <dgm:prSet presAssocID="{4A04BE31-DDBD-403C-A28D-55987198103E}" presName="parentText" presStyleLbl="node1" presStyleIdx="1" presStyleCnt="3" custScaleX="90155">
        <dgm:presLayoutVars>
          <dgm:chMax val="1"/>
          <dgm:bulletEnabled val="1"/>
        </dgm:presLayoutVars>
      </dgm:prSet>
      <dgm:spPr/>
    </dgm:pt>
    <dgm:pt modelId="{A4D66072-1A3E-41AB-961E-D7EE785E2CB9}" type="pres">
      <dgm:prSet presAssocID="{4A04BE31-DDBD-403C-A28D-55987198103E}" presName="descendantText" presStyleLbl="alignAccFollowNode1" presStyleIdx="1" presStyleCnt="3">
        <dgm:presLayoutVars>
          <dgm:bulletEnabled val="1"/>
        </dgm:presLayoutVars>
      </dgm:prSet>
      <dgm:spPr/>
    </dgm:pt>
    <dgm:pt modelId="{67E20AE9-1FF1-412C-9B6C-108D7AF523A5}" type="pres">
      <dgm:prSet presAssocID="{B94500F3-430A-46F8-A7BA-22B7AAEE0D41}" presName="sp" presStyleCnt="0"/>
      <dgm:spPr/>
    </dgm:pt>
    <dgm:pt modelId="{1A8F6E22-3874-4236-B41D-C931214BFC04}" type="pres">
      <dgm:prSet presAssocID="{B2956480-CB6C-48D4-BFF6-7E6463ADFE51}" presName="linNode" presStyleCnt="0"/>
      <dgm:spPr/>
    </dgm:pt>
    <dgm:pt modelId="{6B766F85-1B47-42ED-8F31-657F0163AFEF}" type="pres">
      <dgm:prSet presAssocID="{B2956480-CB6C-48D4-BFF6-7E6463ADFE51}" presName="parentText" presStyleLbl="node1" presStyleIdx="2" presStyleCnt="3" custScaleX="90155">
        <dgm:presLayoutVars>
          <dgm:chMax val="1"/>
          <dgm:bulletEnabled val="1"/>
        </dgm:presLayoutVars>
      </dgm:prSet>
      <dgm:spPr/>
    </dgm:pt>
    <dgm:pt modelId="{09B13A55-670D-4150-8C41-8B6B9A7CD034}" type="pres">
      <dgm:prSet presAssocID="{B2956480-CB6C-48D4-BFF6-7E6463ADFE51}" presName="descendantText" presStyleLbl="alignAccFollowNode1" presStyleIdx="2" presStyleCnt="3">
        <dgm:presLayoutVars>
          <dgm:bulletEnabled val="1"/>
        </dgm:presLayoutVars>
      </dgm:prSet>
      <dgm:spPr/>
    </dgm:pt>
  </dgm:ptLst>
  <dgm:cxnLst>
    <dgm:cxn modelId="{6740570B-C5A1-44F9-9FF2-DD3F3D87CBCD}" type="presOf" srcId="{AE1ACC0C-18F2-4C55-A2A0-692E35AE14C7}" destId="{0A327180-3C5A-428A-83EC-D3CED4FBD718}" srcOrd="0" destOrd="2" presId="urn:microsoft.com/office/officeart/2005/8/layout/vList5"/>
    <dgm:cxn modelId="{CC009D0B-7C5B-4061-A38C-82BBC496FC64}" srcId="{BA49725B-13E7-4834-9A3C-D0E24F6ECF24}" destId="{14462EBF-6ACC-4D12-8BC0-4ECED6B710D2}" srcOrd="0" destOrd="0" parTransId="{08521A61-1C07-4B25-9B9E-FE87FB79B202}" sibTransId="{887D22B8-6801-40FE-9D45-2C3FE445C88F}"/>
    <dgm:cxn modelId="{F1DA4B18-1EEC-459F-8F6F-82F1EAD3A1F3}" type="presOf" srcId="{BA49725B-13E7-4834-9A3C-D0E24F6ECF24}" destId="{DF78D100-590E-404D-A63C-37097A0C6EF5}" srcOrd="0" destOrd="0" presId="urn:microsoft.com/office/officeart/2005/8/layout/vList5"/>
    <dgm:cxn modelId="{E700361B-054A-413D-9EDE-FE2350BACCC2}" srcId="{14462EBF-6ACC-4D12-8BC0-4ECED6B710D2}" destId="{AE1ACC0C-18F2-4C55-A2A0-692E35AE14C7}" srcOrd="2" destOrd="0" parTransId="{54A75820-1186-4C0B-813D-32B77F26981F}" sibTransId="{11B32527-A3A2-4C73-A34C-7735F318EB2F}"/>
    <dgm:cxn modelId="{C1C5755D-4E03-4C08-B450-312075B4667C}" srcId="{4A04BE31-DDBD-403C-A28D-55987198103E}" destId="{75974E18-0D80-4B2D-B038-1D9291D9CBC4}" srcOrd="1" destOrd="0" parTransId="{13478C6A-A88E-497D-A3D3-DE52641D79B3}" sibTransId="{6D841961-C696-447E-9A65-20E65B448D26}"/>
    <dgm:cxn modelId="{76B8A245-5A3F-445D-BF8D-A86C6843DB4E}" srcId="{14462EBF-6ACC-4D12-8BC0-4ECED6B710D2}" destId="{76E8D814-24B1-4AC5-96E3-911AE5C1A677}" srcOrd="0" destOrd="0" parTransId="{4E32FAB1-DA9F-4B2B-8247-A1675D0DA134}" sibTransId="{538680D8-7C6D-44AA-A88D-4C23546F55C3}"/>
    <dgm:cxn modelId="{3D4E4166-5E82-469C-BDC7-03D8F015B080}" srcId="{BA49725B-13E7-4834-9A3C-D0E24F6ECF24}" destId="{B2956480-CB6C-48D4-BFF6-7E6463ADFE51}" srcOrd="2" destOrd="0" parTransId="{664935CF-DB40-4029-9E71-DFCD56B8B761}" sibTransId="{7EE90C76-5D4C-43EB-80A6-0E76BB04D465}"/>
    <dgm:cxn modelId="{3B59946B-EFF2-4ED8-86B3-277278B86C35}" type="presOf" srcId="{E5F1E6EC-3ED0-4D8C-9B8A-66B68AB909BA}" destId="{0A327180-3C5A-428A-83EC-D3CED4FBD718}" srcOrd="0" destOrd="1" presId="urn:microsoft.com/office/officeart/2005/8/layout/vList5"/>
    <dgm:cxn modelId="{8102D170-7D82-4172-BD40-A73B24955762}" type="presOf" srcId="{75974E18-0D80-4B2D-B038-1D9291D9CBC4}" destId="{A4D66072-1A3E-41AB-961E-D7EE785E2CB9}" srcOrd="0" destOrd="1" presId="urn:microsoft.com/office/officeart/2005/8/layout/vList5"/>
    <dgm:cxn modelId="{29267356-AF7E-44EE-9A27-6EF85F41C102}" type="presOf" srcId="{586D5411-4575-43A8-B8BD-C77D85ED73D5}" destId="{09B13A55-670D-4150-8C41-8B6B9A7CD034}" srcOrd="0" destOrd="0" presId="urn:microsoft.com/office/officeart/2005/8/layout/vList5"/>
    <dgm:cxn modelId="{DE98DA57-4095-4C19-B0CD-E32BAA92A06B}" srcId="{BA49725B-13E7-4834-9A3C-D0E24F6ECF24}" destId="{4A04BE31-DDBD-403C-A28D-55987198103E}" srcOrd="1" destOrd="0" parTransId="{576A69C6-F974-4B1B-A617-B20131217161}" sibTransId="{B94500F3-430A-46F8-A7BA-22B7AAEE0D41}"/>
    <dgm:cxn modelId="{3BAD948A-26AA-44FF-AD3D-C491354AD6D4}" srcId="{B2956480-CB6C-48D4-BFF6-7E6463ADFE51}" destId="{586D5411-4575-43A8-B8BD-C77D85ED73D5}" srcOrd="0" destOrd="0" parTransId="{6CC8F1E6-1CBA-4CA3-8F03-55F0654E1831}" sibTransId="{E3551D0C-F940-4D1E-97C5-D2DB489E3D79}"/>
    <dgm:cxn modelId="{BECE5C9C-5DBF-4AF4-BF2D-108D6B2E49BB}" srcId="{14462EBF-6ACC-4D12-8BC0-4ECED6B710D2}" destId="{E5F1E6EC-3ED0-4D8C-9B8A-66B68AB909BA}" srcOrd="1" destOrd="0" parTransId="{D619CE0C-39E8-4EE0-BA40-13BAAE9ACE8D}" sibTransId="{FFE02541-2E0D-42CF-B9B2-BD9EA58451F3}"/>
    <dgm:cxn modelId="{161CABA8-922A-4526-8C25-5E032B570D06}" type="presOf" srcId="{76E8D814-24B1-4AC5-96E3-911AE5C1A677}" destId="{0A327180-3C5A-428A-83EC-D3CED4FBD718}" srcOrd="0" destOrd="0" presId="urn:microsoft.com/office/officeart/2005/8/layout/vList5"/>
    <dgm:cxn modelId="{E88CA1B2-62B1-4193-8C1A-DE80204F6F7D}" type="presOf" srcId="{B2956480-CB6C-48D4-BFF6-7E6463ADFE51}" destId="{6B766F85-1B47-42ED-8F31-657F0163AFEF}" srcOrd="0" destOrd="0" presId="urn:microsoft.com/office/officeart/2005/8/layout/vList5"/>
    <dgm:cxn modelId="{AF29CBB5-93A1-4AFC-94A7-43A53CAE8F2C}" srcId="{4A04BE31-DDBD-403C-A28D-55987198103E}" destId="{F0D23EB4-22BE-49F7-8B76-DB4BBE88D7BD}" srcOrd="2" destOrd="0" parTransId="{E939D333-2F89-4C0F-8FA0-753C1A779D98}" sibTransId="{E7DD76AE-0C2B-491C-931A-7A9A4FA01548}"/>
    <dgm:cxn modelId="{AD1957C3-66CC-4256-A109-73DC6AF95AD2}" type="presOf" srcId="{F0D23EB4-22BE-49F7-8B76-DB4BBE88D7BD}" destId="{A4D66072-1A3E-41AB-961E-D7EE785E2CB9}" srcOrd="0" destOrd="2" presId="urn:microsoft.com/office/officeart/2005/8/layout/vList5"/>
    <dgm:cxn modelId="{F102EECA-602E-4D99-81C8-B6A6033A3E78}" type="presOf" srcId="{4A04BE31-DDBD-403C-A28D-55987198103E}" destId="{5C0DAB37-B264-400F-B56E-A12B1FE0025B}" srcOrd="0" destOrd="0" presId="urn:microsoft.com/office/officeart/2005/8/layout/vList5"/>
    <dgm:cxn modelId="{53FBC0F2-099C-4E59-A1DB-CE4EAED9A21D}" type="presOf" srcId="{14462EBF-6ACC-4D12-8BC0-4ECED6B710D2}" destId="{ECE8EC9E-7086-4D87-9E50-83C7749B63A4}" srcOrd="0" destOrd="0" presId="urn:microsoft.com/office/officeart/2005/8/layout/vList5"/>
    <dgm:cxn modelId="{81D951F8-53BC-40A6-AD95-1493597C1107}" srcId="{4A04BE31-DDBD-403C-A28D-55987198103E}" destId="{CF155BC4-7724-4D89-B9E6-D53BF601E58C}" srcOrd="0" destOrd="0" parTransId="{38D7C7BF-C155-4607-937F-B8BFCCF48BAD}" sibTransId="{3D119501-8628-4A90-9EC8-3114311BCB7C}"/>
    <dgm:cxn modelId="{CB5E61FA-E642-47D1-93C0-464676723527}" type="presOf" srcId="{CF155BC4-7724-4D89-B9E6-D53BF601E58C}" destId="{A4D66072-1A3E-41AB-961E-D7EE785E2CB9}" srcOrd="0" destOrd="0" presId="urn:microsoft.com/office/officeart/2005/8/layout/vList5"/>
    <dgm:cxn modelId="{FD2EF166-8097-4317-B45E-B19E66EC48BC}" type="presParOf" srcId="{DF78D100-590E-404D-A63C-37097A0C6EF5}" destId="{1F589E5D-1031-4139-9154-DD438E3958FD}" srcOrd="0" destOrd="0" presId="urn:microsoft.com/office/officeart/2005/8/layout/vList5"/>
    <dgm:cxn modelId="{96D047EE-E760-4531-BA2A-BCC4D835FE26}" type="presParOf" srcId="{1F589E5D-1031-4139-9154-DD438E3958FD}" destId="{ECE8EC9E-7086-4D87-9E50-83C7749B63A4}" srcOrd="0" destOrd="0" presId="urn:microsoft.com/office/officeart/2005/8/layout/vList5"/>
    <dgm:cxn modelId="{8B549131-4286-48D7-B6B8-82CA7C30A087}" type="presParOf" srcId="{1F589E5D-1031-4139-9154-DD438E3958FD}" destId="{0A327180-3C5A-428A-83EC-D3CED4FBD718}" srcOrd="1" destOrd="0" presId="urn:microsoft.com/office/officeart/2005/8/layout/vList5"/>
    <dgm:cxn modelId="{5F242D33-9A57-47D9-AF30-CA4B0741A875}" type="presParOf" srcId="{DF78D100-590E-404D-A63C-37097A0C6EF5}" destId="{DA4DB47C-6F60-4886-ABCB-D928F8B6D46D}" srcOrd="1" destOrd="0" presId="urn:microsoft.com/office/officeart/2005/8/layout/vList5"/>
    <dgm:cxn modelId="{ED49888D-39E8-45DE-9C0F-0DF5780EA14B}" type="presParOf" srcId="{DF78D100-590E-404D-A63C-37097A0C6EF5}" destId="{421C3511-AD45-48F3-B1EB-7D71B125D32A}" srcOrd="2" destOrd="0" presId="urn:microsoft.com/office/officeart/2005/8/layout/vList5"/>
    <dgm:cxn modelId="{1D4D335B-0A91-4778-BB79-D4842BC566C2}" type="presParOf" srcId="{421C3511-AD45-48F3-B1EB-7D71B125D32A}" destId="{5C0DAB37-B264-400F-B56E-A12B1FE0025B}" srcOrd="0" destOrd="0" presId="urn:microsoft.com/office/officeart/2005/8/layout/vList5"/>
    <dgm:cxn modelId="{0F042D92-BF27-492A-89A0-00E6D5C89D69}" type="presParOf" srcId="{421C3511-AD45-48F3-B1EB-7D71B125D32A}" destId="{A4D66072-1A3E-41AB-961E-D7EE785E2CB9}" srcOrd="1" destOrd="0" presId="urn:microsoft.com/office/officeart/2005/8/layout/vList5"/>
    <dgm:cxn modelId="{99685857-358F-4B46-8852-8B903A32C9C5}" type="presParOf" srcId="{DF78D100-590E-404D-A63C-37097A0C6EF5}" destId="{67E20AE9-1FF1-412C-9B6C-108D7AF523A5}" srcOrd="3" destOrd="0" presId="urn:microsoft.com/office/officeart/2005/8/layout/vList5"/>
    <dgm:cxn modelId="{A84DAE99-E9FC-4A8D-88FD-247F7E6D9E4B}" type="presParOf" srcId="{DF78D100-590E-404D-A63C-37097A0C6EF5}" destId="{1A8F6E22-3874-4236-B41D-C931214BFC04}" srcOrd="4" destOrd="0" presId="urn:microsoft.com/office/officeart/2005/8/layout/vList5"/>
    <dgm:cxn modelId="{A5518829-87CB-4684-9D70-36CC52CAC366}" type="presParOf" srcId="{1A8F6E22-3874-4236-B41D-C931214BFC04}" destId="{6B766F85-1B47-42ED-8F31-657F0163AFEF}" srcOrd="0" destOrd="0" presId="urn:microsoft.com/office/officeart/2005/8/layout/vList5"/>
    <dgm:cxn modelId="{AEC5ECC9-73DC-45D3-BE89-6ACE08D8E96C}" type="presParOf" srcId="{1A8F6E22-3874-4236-B41D-C931214BFC04}" destId="{09B13A55-670D-4150-8C41-8B6B9A7CD0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A074DFF-6FE2-4D87-9DCB-3ED41D61F2C1}" type="doc">
      <dgm:prSet loTypeId="urn:microsoft.com/office/officeart/2005/8/layout/hList1" loCatId="list" qsTypeId="urn:microsoft.com/office/officeart/2005/8/quickstyle/simple1" qsCatId="simple" csTypeId="urn:microsoft.com/office/officeart/2005/8/colors/colorful3" csCatId="colorful"/>
      <dgm:spPr/>
      <dgm:t>
        <a:bodyPr/>
        <a:lstStyle/>
        <a:p>
          <a:endParaRPr lang="en-US"/>
        </a:p>
      </dgm:t>
    </dgm:pt>
    <dgm:pt modelId="{E67EDE0B-D7C4-4E97-A5B8-02913EA044B6}">
      <dgm:prSet/>
      <dgm:spPr/>
      <dgm:t>
        <a:bodyPr/>
        <a:lstStyle/>
        <a:p>
          <a:r>
            <a:rPr lang="en-US"/>
            <a:t>IRAs:</a:t>
          </a:r>
        </a:p>
      </dgm:t>
    </dgm:pt>
    <dgm:pt modelId="{803B56F1-614E-4938-8BBA-DDB5205D8F4E}" type="parTrans" cxnId="{B63267AB-0A7B-4D87-8A2C-3DF1D6FC7DA8}">
      <dgm:prSet/>
      <dgm:spPr/>
      <dgm:t>
        <a:bodyPr/>
        <a:lstStyle/>
        <a:p>
          <a:endParaRPr lang="en-US"/>
        </a:p>
      </dgm:t>
    </dgm:pt>
    <dgm:pt modelId="{018199EF-903C-4FCE-973F-7BEAE9F5910E}" type="sibTrans" cxnId="{B63267AB-0A7B-4D87-8A2C-3DF1D6FC7DA8}">
      <dgm:prSet/>
      <dgm:spPr/>
      <dgm:t>
        <a:bodyPr/>
        <a:lstStyle/>
        <a:p>
          <a:endParaRPr lang="en-US"/>
        </a:p>
      </dgm:t>
    </dgm:pt>
    <dgm:pt modelId="{58DB73FC-0521-4F27-B11B-EA8C75302768}">
      <dgm:prSet/>
      <dgm:spPr/>
      <dgm:t>
        <a:bodyPr/>
        <a:lstStyle/>
        <a:p>
          <a:r>
            <a:rPr lang="en-US" dirty="0"/>
            <a:t>The deadline for amending the trust governing an IRA or the contract issued by an insurance company for an IRA is December 31, 2026, or a later date prescribed by the Secretary.</a:t>
          </a:r>
        </a:p>
      </dgm:t>
    </dgm:pt>
    <dgm:pt modelId="{68ED5E4C-FA46-4558-875F-1A9317503C38}" type="parTrans" cxnId="{788ACBF2-009A-460F-9569-127495F49A0C}">
      <dgm:prSet/>
      <dgm:spPr/>
      <dgm:t>
        <a:bodyPr/>
        <a:lstStyle/>
        <a:p>
          <a:endParaRPr lang="en-US"/>
        </a:p>
      </dgm:t>
    </dgm:pt>
    <dgm:pt modelId="{96EAA529-48EB-44B1-8A0C-C7B3F46CF45B}" type="sibTrans" cxnId="{788ACBF2-009A-460F-9569-127495F49A0C}">
      <dgm:prSet/>
      <dgm:spPr/>
      <dgm:t>
        <a:bodyPr/>
        <a:lstStyle/>
        <a:p>
          <a:endParaRPr lang="en-US"/>
        </a:p>
      </dgm:t>
    </dgm:pt>
    <dgm:pt modelId="{C3EDAF66-3AD5-4C6E-99C9-61471AEE3A91}">
      <dgm:prSet/>
      <dgm:spPr/>
      <dgm:t>
        <a:bodyPr/>
        <a:lstStyle/>
        <a:p>
          <a:r>
            <a:rPr lang="en-US"/>
            <a:t>The deadline for amending deemed IRA provisions is the same as the deadline for the plan under which the deemed IRA is established.</a:t>
          </a:r>
        </a:p>
      </dgm:t>
    </dgm:pt>
    <dgm:pt modelId="{D432EDAA-E67C-4AD3-8242-07CBFD12BE5E}" type="parTrans" cxnId="{43CE1230-76AD-4A60-AC7C-215E02F02F99}">
      <dgm:prSet/>
      <dgm:spPr/>
      <dgm:t>
        <a:bodyPr/>
        <a:lstStyle/>
        <a:p>
          <a:endParaRPr lang="en-US"/>
        </a:p>
      </dgm:t>
    </dgm:pt>
    <dgm:pt modelId="{4613D680-91C1-45EF-8229-D1D522646B59}" type="sibTrans" cxnId="{43CE1230-76AD-4A60-AC7C-215E02F02F99}">
      <dgm:prSet/>
      <dgm:spPr/>
      <dgm:t>
        <a:bodyPr/>
        <a:lstStyle/>
        <a:p>
          <a:endParaRPr lang="en-US"/>
        </a:p>
      </dgm:t>
    </dgm:pt>
    <dgm:pt modelId="{1C723AF5-0A71-4476-A44A-CA93E6713C36}" type="pres">
      <dgm:prSet presAssocID="{9A074DFF-6FE2-4D87-9DCB-3ED41D61F2C1}" presName="Name0" presStyleCnt="0">
        <dgm:presLayoutVars>
          <dgm:dir/>
          <dgm:animLvl val="lvl"/>
          <dgm:resizeHandles val="exact"/>
        </dgm:presLayoutVars>
      </dgm:prSet>
      <dgm:spPr/>
    </dgm:pt>
    <dgm:pt modelId="{9AFD5F69-8DF2-4F3C-8CC4-6F34EBB301B4}" type="pres">
      <dgm:prSet presAssocID="{E67EDE0B-D7C4-4E97-A5B8-02913EA044B6}" presName="composite" presStyleCnt="0"/>
      <dgm:spPr/>
    </dgm:pt>
    <dgm:pt modelId="{361F6024-7607-4C7C-AB6A-85430003B408}" type="pres">
      <dgm:prSet presAssocID="{E67EDE0B-D7C4-4E97-A5B8-02913EA044B6}" presName="parTx" presStyleLbl="alignNode1" presStyleIdx="0" presStyleCnt="1">
        <dgm:presLayoutVars>
          <dgm:chMax val="0"/>
          <dgm:chPref val="0"/>
          <dgm:bulletEnabled val="1"/>
        </dgm:presLayoutVars>
      </dgm:prSet>
      <dgm:spPr/>
    </dgm:pt>
    <dgm:pt modelId="{93C81518-B93E-4D71-A44B-9D0CF0E0A5D8}" type="pres">
      <dgm:prSet presAssocID="{E67EDE0B-D7C4-4E97-A5B8-02913EA044B6}" presName="desTx" presStyleLbl="alignAccFollowNode1" presStyleIdx="0" presStyleCnt="1">
        <dgm:presLayoutVars>
          <dgm:bulletEnabled val="1"/>
        </dgm:presLayoutVars>
      </dgm:prSet>
      <dgm:spPr/>
    </dgm:pt>
  </dgm:ptLst>
  <dgm:cxnLst>
    <dgm:cxn modelId="{43CE1230-76AD-4A60-AC7C-215E02F02F99}" srcId="{E67EDE0B-D7C4-4E97-A5B8-02913EA044B6}" destId="{C3EDAF66-3AD5-4C6E-99C9-61471AEE3A91}" srcOrd="1" destOrd="0" parTransId="{D432EDAA-E67C-4AD3-8242-07CBFD12BE5E}" sibTransId="{4613D680-91C1-45EF-8229-D1D522646B59}"/>
    <dgm:cxn modelId="{76B1665B-7055-41BC-B014-67855C344B7C}" type="presOf" srcId="{C3EDAF66-3AD5-4C6E-99C9-61471AEE3A91}" destId="{93C81518-B93E-4D71-A44B-9D0CF0E0A5D8}" srcOrd="0" destOrd="1" presId="urn:microsoft.com/office/officeart/2005/8/layout/hList1"/>
    <dgm:cxn modelId="{7B055E99-94BB-4F39-9B7C-405A8AAE5E16}" type="presOf" srcId="{9A074DFF-6FE2-4D87-9DCB-3ED41D61F2C1}" destId="{1C723AF5-0A71-4476-A44A-CA93E6713C36}" srcOrd="0" destOrd="0" presId="urn:microsoft.com/office/officeart/2005/8/layout/hList1"/>
    <dgm:cxn modelId="{B63267AB-0A7B-4D87-8A2C-3DF1D6FC7DA8}" srcId="{9A074DFF-6FE2-4D87-9DCB-3ED41D61F2C1}" destId="{E67EDE0B-D7C4-4E97-A5B8-02913EA044B6}" srcOrd="0" destOrd="0" parTransId="{803B56F1-614E-4938-8BBA-DDB5205D8F4E}" sibTransId="{018199EF-903C-4FCE-973F-7BEAE9F5910E}"/>
    <dgm:cxn modelId="{879426B1-FC16-48AA-80CE-FE111FF10A28}" type="presOf" srcId="{58DB73FC-0521-4F27-B11B-EA8C75302768}" destId="{93C81518-B93E-4D71-A44B-9D0CF0E0A5D8}" srcOrd="0" destOrd="0" presId="urn:microsoft.com/office/officeart/2005/8/layout/hList1"/>
    <dgm:cxn modelId="{788ACBF2-009A-460F-9569-127495F49A0C}" srcId="{E67EDE0B-D7C4-4E97-A5B8-02913EA044B6}" destId="{58DB73FC-0521-4F27-B11B-EA8C75302768}" srcOrd="0" destOrd="0" parTransId="{68ED5E4C-FA46-4558-875F-1A9317503C38}" sibTransId="{96EAA529-48EB-44B1-8A0C-C7B3F46CF45B}"/>
    <dgm:cxn modelId="{72647FFA-26D9-4BCC-AC9B-DEA999B9B99E}" type="presOf" srcId="{E67EDE0B-D7C4-4E97-A5B8-02913EA044B6}" destId="{361F6024-7607-4C7C-AB6A-85430003B408}" srcOrd="0" destOrd="0" presId="urn:microsoft.com/office/officeart/2005/8/layout/hList1"/>
    <dgm:cxn modelId="{08752CF8-E251-4152-BB19-9341EF5D16D9}" type="presParOf" srcId="{1C723AF5-0A71-4476-A44A-CA93E6713C36}" destId="{9AFD5F69-8DF2-4F3C-8CC4-6F34EBB301B4}" srcOrd="0" destOrd="0" presId="urn:microsoft.com/office/officeart/2005/8/layout/hList1"/>
    <dgm:cxn modelId="{9FD9608B-8EFD-4C92-9511-514E96C78D67}" type="presParOf" srcId="{9AFD5F69-8DF2-4F3C-8CC4-6F34EBB301B4}" destId="{361F6024-7607-4C7C-AB6A-85430003B408}" srcOrd="0" destOrd="0" presId="urn:microsoft.com/office/officeart/2005/8/layout/hList1"/>
    <dgm:cxn modelId="{59F58492-D0F4-4B40-9865-D3D8A2F53663}" type="presParOf" srcId="{9AFD5F69-8DF2-4F3C-8CC4-6F34EBB301B4}" destId="{93C81518-B93E-4D71-A44B-9D0CF0E0A5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3C94F27-D5C0-4334-927C-A642B9E1C5D2}"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US"/>
        </a:p>
      </dgm:t>
    </dgm:pt>
    <dgm:pt modelId="{66A7B3BE-35E4-430E-AB3D-B3B79BB94253}">
      <dgm:prSet/>
      <dgm:spPr/>
      <dgm:t>
        <a:bodyPr/>
        <a:lstStyle/>
        <a:p>
          <a:r>
            <a:rPr lang="en-US" dirty="0"/>
            <a:t>Would create “The American Worker Retirement Plan” (AWRP)</a:t>
          </a:r>
        </a:p>
      </dgm:t>
    </dgm:pt>
    <dgm:pt modelId="{19711065-141C-400B-B1C4-38A6DF528B78}" type="parTrans" cxnId="{04832D9B-C98C-40AE-BF27-C0334F09022D}">
      <dgm:prSet/>
      <dgm:spPr/>
      <dgm:t>
        <a:bodyPr/>
        <a:lstStyle/>
        <a:p>
          <a:endParaRPr lang="en-US"/>
        </a:p>
      </dgm:t>
    </dgm:pt>
    <dgm:pt modelId="{1C2C3ED0-CDFF-41C4-A995-2261AB83F203}" type="sibTrans" cxnId="{04832D9B-C98C-40AE-BF27-C0334F09022D}">
      <dgm:prSet/>
      <dgm:spPr/>
      <dgm:t>
        <a:bodyPr/>
        <a:lstStyle/>
        <a:p>
          <a:endParaRPr lang="en-US"/>
        </a:p>
      </dgm:t>
    </dgm:pt>
    <dgm:pt modelId="{5AD1037C-FDAD-4697-9D65-919ADE7EDC8E}">
      <dgm:prSet/>
      <dgm:spPr/>
      <dgm:t>
        <a:bodyPr/>
        <a:lstStyle/>
        <a:p>
          <a:r>
            <a:rPr lang="en-US"/>
            <a:t>Eligible workers given access to federally-sponsored, portable, tax-advantaged retirement savings accounts </a:t>
          </a:r>
        </a:p>
      </dgm:t>
    </dgm:pt>
    <dgm:pt modelId="{216F2C20-7278-4AA7-BB12-30E8116CBCC9}" type="parTrans" cxnId="{CAFC8BEA-4B92-4CC0-8E4C-54585759A497}">
      <dgm:prSet/>
      <dgm:spPr/>
      <dgm:t>
        <a:bodyPr/>
        <a:lstStyle/>
        <a:p>
          <a:endParaRPr lang="en-US"/>
        </a:p>
      </dgm:t>
    </dgm:pt>
    <dgm:pt modelId="{BB5F9F65-8D55-4391-B73D-31AD30735DC4}" type="sibTrans" cxnId="{CAFC8BEA-4B92-4CC0-8E4C-54585759A497}">
      <dgm:prSet/>
      <dgm:spPr/>
      <dgm:t>
        <a:bodyPr/>
        <a:lstStyle/>
        <a:p>
          <a:endParaRPr lang="en-US"/>
        </a:p>
      </dgm:t>
    </dgm:pt>
    <dgm:pt modelId="{E1CE1A89-8F07-4D9E-AEBC-A2A1AE6F69A8}">
      <dgm:prSet/>
      <dgm:spPr/>
      <dgm:t>
        <a:bodyPr/>
        <a:lstStyle/>
        <a:p>
          <a:r>
            <a:rPr lang="en-US"/>
            <a:t>Available to full and part-time workers without access to an employer-sponsored retirement plan.</a:t>
          </a:r>
        </a:p>
      </dgm:t>
    </dgm:pt>
    <dgm:pt modelId="{479BE6E0-A092-4D94-95C8-77DCC66103CB}" type="parTrans" cxnId="{D27AF31F-F40C-4181-86FC-DD9ADED99EC8}">
      <dgm:prSet/>
      <dgm:spPr/>
      <dgm:t>
        <a:bodyPr/>
        <a:lstStyle/>
        <a:p>
          <a:endParaRPr lang="en-US"/>
        </a:p>
      </dgm:t>
    </dgm:pt>
    <dgm:pt modelId="{C88DCB10-856A-4BAA-AD3A-332692BC4608}" type="sibTrans" cxnId="{D27AF31F-F40C-4181-86FC-DD9ADED99EC8}">
      <dgm:prSet/>
      <dgm:spPr/>
      <dgm:t>
        <a:bodyPr/>
        <a:lstStyle/>
        <a:p>
          <a:endParaRPr lang="en-US"/>
        </a:p>
      </dgm:t>
    </dgm:pt>
    <dgm:pt modelId="{D6333A0E-A2AC-409F-AA16-35689B60012E}">
      <dgm:prSet/>
      <dgm:spPr/>
      <dgm:t>
        <a:bodyPr/>
        <a:lstStyle/>
        <a:p>
          <a:r>
            <a:rPr lang="en-US"/>
            <a:t>Automatic enrollment at 3% of income, with the ability to increase or decrease the deferral rate or opt out. </a:t>
          </a:r>
        </a:p>
      </dgm:t>
    </dgm:pt>
    <dgm:pt modelId="{D9D19DA6-2FF7-4B82-9A88-D5ED6C1B1744}" type="parTrans" cxnId="{B83E2DB4-7AE2-4AC7-B575-F7F1328BE6EE}">
      <dgm:prSet/>
      <dgm:spPr/>
      <dgm:t>
        <a:bodyPr/>
        <a:lstStyle/>
        <a:p>
          <a:endParaRPr lang="en-US"/>
        </a:p>
      </dgm:t>
    </dgm:pt>
    <dgm:pt modelId="{EFFFCAA4-0CE2-42F9-AE24-C3486CAE71B3}" type="sibTrans" cxnId="{B83E2DB4-7AE2-4AC7-B575-F7F1328BE6EE}">
      <dgm:prSet/>
      <dgm:spPr/>
      <dgm:t>
        <a:bodyPr/>
        <a:lstStyle/>
        <a:p>
          <a:endParaRPr lang="en-US"/>
        </a:p>
      </dgm:t>
    </dgm:pt>
    <dgm:pt modelId="{3EC3B3A2-6C44-4881-BD16-BEB7FD57B0A9}">
      <dgm:prSet/>
      <dgm:spPr/>
      <dgm:t>
        <a:bodyPr/>
        <a:lstStyle/>
        <a:p>
          <a:r>
            <a:rPr lang="en-US"/>
            <a:t>Independent workers would also be eligible.</a:t>
          </a:r>
        </a:p>
      </dgm:t>
    </dgm:pt>
    <dgm:pt modelId="{E30EAE91-5B34-4DF2-B641-6896816FEB47}" type="parTrans" cxnId="{AB0F3870-14A7-46FA-88E5-621FA6B7D1F9}">
      <dgm:prSet/>
      <dgm:spPr/>
      <dgm:t>
        <a:bodyPr/>
        <a:lstStyle/>
        <a:p>
          <a:endParaRPr lang="en-US"/>
        </a:p>
      </dgm:t>
    </dgm:pt>
    <dgm:pt modelId="{7AA6121B-5E28-4792-ACCC-D2EE36D59895}" type="sibTrans" cxnId="{AB0F3870-14A7-46FA-88E5-621FA6B7D1F9}">
      <dgm:prSet/>
      <dgm:spPr/>
      <dgm:t>
        <a:bodyPr/>
        <a:lstStyle/>
        <a:p>
          <a:endParaRPr lang="en-US"/>
        </a:p>
      </dgm:t>
    </dgm:pt>
    <dgm:pt modelId="{2FB01490-7C8C-4A14-8E2C-D18ABF50CF10}">
      <dgm:prSet/>
      <dgm:spPr/>
      <dgm:t>
        <a:bodyPr/>
        <a:lstStyle/>
        <a:p>
          <a:r>
            <a:rPr lang="en-US"/>
            <a:t>Accounts would remain attached to workers throughout their lifetimes and would be able to stop and start contributions at will.</a:t>
          </a:r>
        </a:p>
      </dgm:t>
    </dgm:pt>
    <dgm:pt modelId="{41AAF5B1-7DE3-4982-9653-5F935FD05B9E}" type="parTrans" cxnId="{514C33DF-CB49-42DA-A50D-437D0C810A07}">
      <dgm:prSet/>
      <dgm:spPr/>
      <dgm:t>
        <a:bodyPr/>
        <a:lstStyle/>
        <a:p>
          <a:endParaRPr lang="en-US"/>
        </a:p>
      </dgm:t>
    </dgm:pt>
    <dgm:pt modelId="{DCF9D957-8E2C-44C7-B9EA-206FC574A554}" type="sibTrans" cxnId="{514C33DF-CB49-42DA-A50D-437D0C810A07}">
      <dgm:prSet/>
      <dgm:spPr/>
      <dgm:t>
        <a:bodyPr/>
        <a:lstStyle/>
        <a:p>
          <a:endParaRPr lang="en-US"/>
        </a:p>
      </dgm:t>
    </dgm:pt>
    <dgm:pt modelId="{2E56E0F8-05E6-4679-8994-9FFAF0EBB364}" type="pres">
      <dgm:prSet presAssocID="{73C94F27-D5C0-4334-927C-A642B9E1C5D2}" presName="Name0" presStyleCnt="0">
        <dgm:presLayoutVars>
          <dgm:dir/>
          <dgm:animLvl val="lvl"/>
          <dgm:resizeHandles val="exact"/>
        </dgm:presLayoutVars>
      </dgm:prSet>
      <dgm:spPr/>
    </dgm:pt>
    <dgm:pt modelId="{4B15061D-8B7A-4815-93EA-1083D8507BA6}" type="pres">
      <dgm:prSet presAssocID="{66A7B3BE-35E4-430E-AB3D-B3B79BB94253}" presName="composite" presStyleCnt="0"/>
      <dgm:spPr/>
    </dgm:pt>
    <dgm:pt modelId="{102DEC2B-ECAC-4262-93D7-26B1C385326C}" type="pres">
      <dgm:prSet presAssocID="{66A7B3BE-35E4-430E-AB3D-B3B79BB94253}" presName="parTx" presStyleLbl="alignNode1" presStyleIdx="0" presStyleCnt="1">
        <dgm:presLayoutVars>
          <dgm:chMax val="0"/>
          <dgm:chPref val="0"/>
          <dgm:bulletEnabled val="1"/>
        </dgm:presLayoutVars>
      </dgm:prSet>
      <dgm:spPr/>
    </dgm:pt>
    <dgm:pt modelId="{F3C6EA14-376B-4CD9-B476-AB9733E195DE}" type="pres">
      <dgm:prSet presAssocID="{66A7B3BE-35E4-430E-AB3D-B3B79BB94253}" presName="desTx" presStyleLbl="alignAccFollowNode1" presStyleIdx="0" presStyleCnt="1">
        <dgm:presLayoutVars>
          <dgm:bulletEnabled val="1"/>
        </dgm:presLayoutVars>
      </dgm:prSet>
      <dgm:spPr/>
    </dgm:pt>
  </dgm:ptLst>
  <dgm:cxnLst>
    <dgm:cxn modelId="{D27AF31F-F40C-4181-86FC-DD9ADED99EC8}" srcId="{66A7B3BE-35E4-430E-AB3D-B3B79BB94253}" destId="{E1CE1A89-8F07-4D9E-AEBC-A2A1AE6F69A8}" srcOrd="1" destOrd="0" parTransId="{479BE6E0-A092-4D94-95C8-77DCC66103CB}" sibTransId="{C88DCB10-856A-4BAA-AD3A-332692BC4608}"/>
    <dgm:cxn modelId="{5AEE0638-7AE4-4B1A-A8F8-2272DE451717}" type="presOf" srcId="{66A7B3BE-35E4-430E-AB3D-B3B79BB94253}" destId="{102DEC2B-ECAC-4262-93D7-26B1C385326C}" srcOrd="0" destOrd="0" presId="urn:microsoft.com/office/officeart/2005/8/layout/hList1"/>
    <dgm:cxn modelId="{6B877D39-9D74-4AAC-B686-6B08209C3E61}" type="presOf" srcId="{73C94F27-D5C0-4334-927C-A642B9E1C5D2}" destId="{2E56E0F8-05E6-4679-8994-9FFAF0EBB364}" srcOrd="0" destOrd="0" presId="urn:microsoft.com/office/officeart/2005/8/layout/hList1"/>
    <dgm:cxn modelId="{854FD63E-70AB-4560-9161-BC037A278C8D}" type="presOf" srcId="{3EC3B3A2-6C44-4881-BD16-BEB7FD57B0A9}" destId="{F3C6EA14-376B-4CD9-B476-AB9733E195DE}" srcOrd="0" destOrd="3" presId="urn:microsoft.com/office/officeart/2005/8/layout/hList1"/>
    <dgm:cxn modelId="{6604B241-AF16-42F9-84F2-114B6DD19241}" type="presOf" srcId="{D6333A0E-A2AC-409F-AA16-35689B60012E}" destId="{F3C6EA14-376B-4CD9-B476-AB9733E195DE}" srcOrd="0" destOrd="2" presId="urn:microsoft.com/office/officeart/2005/8/layout/hList1"/>
    <dgm:cxn modelId="{AB0F3870-14A7-46FA-88E5-621FA6B7D1F9}" srcId="{66A7B3BE-35E4-430E-AB3D-B3B79BB94253}" destId="{3EC3B3A2-6C44-4881-BD16-BEB7FD57B0A9}" srcOrd="3" destOrd="0" parTransId="{E30EAE91-5B34-4DF2-B641-6896816FEB47}" sibTransId="{7AA6121B-5E28-4792-ACCC-D2EE36D59895}"/>
    <dgm:cxn modelId="{04832D9B-C98C-40AE-BF27-C0334F09022D}" srcId="{73C94F27-D5C0-4334-927C-A642B9E1C5D2}" destId="{66A7B3BE-35E4-430E-AB3D-B3B79BB94253}" srcOrd="0" destOrd="0" parTransId="{19711065-141C-400B-B1C4-38A6DF528B78}" sibTransId="{1C2C3ED0-CDFF-41C4-A995-2261AB83F203}"/>
    <dgm:cxn modelId="{315649AD-99B7-469E-ACE2-F95EDACD7559}" type="presOf" srcId="{2FB01490-7C8C-4A14-8E2C-D18ABF50CF10}" destId="{F3C6EA14-376B-4CD9-B476-AB9733E195DE}" srcOrd="0" destOrd="4" presId="urn:microsoft.com/office/officeart/2005/8/layout/hList1"/>
    <dgm:cxn modelId="{B83E2DB4-7AE2-4AC7-B575-F7F1328BE6EE}" srcId="{66A7B3BE-35E4-430E-AB3D-B3B79BB94253}" destId="{D6333A0E-A2AC-409F-AA16-35689B60012E}" srcOrd="2" destOrd="0" parTransId="{D9D19DA6-2FF7-4B82-9A88-D5ED6C1B1744}" sibTransId="{EFFFCAA4-0CE2-42F9-AE24-C3486CAE71B3}"/>
    <dgm:cxn modelId="{229439BA-44C2-4C63-A23F-826CBF912A83}" type="presOf" srcId="{E1CE1A89-8F07-4D9E-AEBC-A2A1AE6F69A8}" destId="{F3C6EA14-376B-4CD9-B476-AB9733E195DE}" srcOrd="0" destOrd="1" presId="urn:microsoft.com/office/officeart/2005/8/layout/hList1"/>
    <dgm:cxn modelId="{514C33DF-CB49-42DA-A50D-437D0C810A07}" srcId="{66A7B3BE-35E4-430E-AB3D-B3B79BB94253}" destId="{2FB01490-7C8C-4A14-8E2C-D18ABF50CF10}" srcOrd="4" destOrd="0" parTransId="{41AAF5B1-7DE3-4982-9653-5F935FD05B9E}" sibTransId="{DCF9D957-8E2C-44C7-B9EA-206FC574A554}"/>
    <dgm:cxn modelId="{CBA493E2-CA12-40E7-A5AB-69151B8D044C}" type="presOf" srcId="{5AD1037C-FDAD-4697-9D65-919ADE7EDC8E}" destId="{F3C6EA14-376B-4CD9-B476-AB9733E195DE}" srcOrd="0" destOrd="0" presId="urn:microsoft.com/office/officeart/2005/8/layout/hList1"/>
    <dgm:cxn modelId="{CAFC8BEA-4B92-4CC0-8E4C-54585759A497}" srcId="{66A7B3BE-35E4-430E-AB3D-B3B79BB94253}" destId="{5AD1037C-FDAD-4697-9D65-919ADE7EDC8E}" srcOrd="0" destOrd="0" parTransId="{216F2C20-7278-4AA7-BB12-30E8116CBCC9}" sibTransId="{BB5F9F65-8D55-4391-B73D-31AD30735DC4}"/>
    <dgm:cxn modelId="{7166FFBE-C54A-4BD7-ABDF-4169196961A0}" type="presParOf" srcId="{2E56E0F8-05E6-4679-8994-9FFAF0EBB364}" destId="{4B15061D-8B7A-4815-93EA-1083D8507BA6}" srcOrd="0" destOrd="0" presId="urn:microsoft.com/office/officeart/2005/8/layout/hList1"/>
    <dgm:cxn modelId="{A290E33D-5E58-4273-AA93-6920531C6717}" type="presParOf" srcId="{4B15061D-8B7A-4815-93EA-1083D8507BA6}" destId="{102DEC2B-ECAC-4262-93D7-26B1C385326C}" srcOrd="0" destOrd="0" presId="urn:microsoft.com/office/officeart/2005/8/layout/hList1"/>
    <dgm:cxn modelId="{C4029CAD-89EC-4BE2-95CA-8A9523C3DC05}" type="presParOf" srcId="{4B15061D-8B7A-4815-93EA-1083D8507BA6}" destId="{F3C6EA14-376B-4CD9-B476-AB9733E195D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0069121-BB93-40BB-8E65-C3A2E1AEDBA9}"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US"/>
        </a:p>
      </dgm:t>
    </dgm:pt>
    <dgm:pt modelId="{C44541E4-14AF-4D85-A807-22CB3F0A7620}">
      <dgm:prSet/>
      <dgm:spPr/>
      <dgm:t>
        <a:bodyPr/>
        <a:lstStyle/>
        <a:p>
          <a:r>
            <a:rPr lang="en-US"/>
            <a:t>Would create “The American Worker Retirement Plan” (AWRP)</a:t>
          </a:r>
        </a:p>
      </dgm:t>
    </dgm:pt>
    <dgm:pt modelId="{B5CA26DC-B9E0-412A-BB04-D58D6B88DBD3}" type="parTrans" cxnId="{F9125165-075C-4787-AAC7-5940DEFFCB05}">
      <dgm:prSet/>
      <dgm:spPr/>
      <dgm:t>
        <a:bodyPr/>
        <a:lstStyle/>
        <a:p>
          <a:endParaRPr lang="en-US"/>
        </a:p>
      </dgm:t>
    </dgm:pt>
    <dgm:pt modelId="{DA262D2D-306C-4862-ACEB-7E2AE13B4B1E}" type="sibTrans" cxnId="{F9125165-075C-4787-AAC7-5940DEFFCB05}">
      <dgm:prSet/>
      <dgm:spPr/>
      <dgm:t>
        <a:bodyPr/>
        <a:lstStyle/>
        <a:p>
          <a:endParaRPr lang="en-US"/>
        </a:p>
      </dgm:t>
    </dgm:pt>
    <dgm:pt modelId="{FB7418E5-4A12-4A18-8D27-D72100C4AF65}">
      <dgm:prSet/>
      <dgm:spPr/>
      <dgm:t>
        <a:bodyPr/>
        <a:lstStyle/>
        <a:p>
          <a:r>
            <a:rPr lang="en-US"/>
            <a:t>Low- and moderate-income workers would be eligible for a federal 1% automatic contribution, and up to a 4% federal matching contribution via a refundable federal tax credit, phased out for those with income above certain levels.</a:t>
          </a:r>
        </a:p>
      </dgm:t>
    </dgm:pt>
    <dgm:pt modelId="{F2DB96FF-558B-442C-B9DA-AF3AD7958E8C}" type="parTrans" cxnId="{72CDE069-486D-4737-978A-E0362BBBDB83}">
      <dgm:prSet/>
      <dgm:spPr/>
      <dgm:t>
        <a:bodyPr/>
        <a:lstStyle/>
        <a:p>
          <a:endParaRPr lang="en-US"/>
        </a:p>
      </dgm:t>
    </dgm:pt>
    <dgm:pt modelId="{416D91FB-5F39-4B2D-AC95-B5138D780D07}" type="sibTrans" cxnId="{72CDE069-486D-4737-978A-E0362BBBDB83}">
      <dgm:prSet/>
      <dgm:spPr/>
      <dgm:t>
        <a:bodyPr/>
        <a:lstStyle/>
        <a:p>
          <a:endParaRPr lang="en-US"/>
        </a:p>
      </dgm:t>
    </dgm:pt>
    <dgm:pt modelId="{DF381959-77C2-4D0B-8233-B0B13C833BF9}">
      <dgm:prSet/>
      <dgm:spPr/>
      <dgm:t>
        <a:bodyPr/>
        <a:lstStyle/>
        <a:p>
          <a:r>
            <a:rPr lang="en-US" dirty="0"/>
            <a:t>The accounts would be the property of the worker and the assets could be passed down to future generations</a:t>
          </a:r>
        </a:p>
      </dgm:t>
    </dgm:pt>
    <dgm:pt modelId="{6C00FED5-1EDA-4A6E-9777-20F632B58A5A}" type="parTrans" cxnId="{A1FC0429-969E-431E-8953-9CCAB18904EF}">
      <dgm:prSet/>
      <dgm:spPr/>
      <dgm:t>
        <a:bodyPr/>
        <a:lstStyle/>
        <a:p>
          <a:endParaRPr lang="en-US"/>
        </a:p>
      </dgm:t>
    </dgm:pt>
    <dgm:pt modelId="{DBCDEB91-6B61-40CE-A431-E1ACF9EC3339}" type="sibTrans" cxnId="{A1FC0429-969E-431E-8953-9CCAB18904EF}">
      <dgm:prSet/>
      <dgm:spPr/>
      <dgm:t>
        <a:bodyPr/>
        <a:lstStyle/>
        <a:p>
          <a:endParaRPr lang="en-US"/>
        </a:p>
      </dgm:t>
    </dgm:pt>
    <dgm:pt modelId="{7DDF514C-8116-418A-8579-BDA8B1219BCE}">
      <dgm:prSet/>
      <dgm:spPr/>
      <dgm:t>
        <a:bodyPr/>
        <a:lstStyle/>
        <a:p>
          <a:r>
            <a:rPr lang="en-US"/>
            <a:t>Participants would be given a menu of simple, low-fee investment options to choose from, including lifecycle funds tied to a worker’s estimated retirement date, or index funds made of stocks and bonds.</a:t>
          </a:r>
        </a:p>
      </dgm:t>
    </dgm:pt>
    <dgm:pt modelId="{30468926-5F05-4BD3-A9B3-F10A9D091D57}" type="parTrans" cxnId="{3778847F-2B3D-4628-8F26-F367A32F23A1}">
      <dgm:prSet/>
      <dgm:spPr/>
      <dgm:t>
        <a:bodyPr/>
        <a:lstStyle/>
        <a:p>
          <a:endParaRPr lang="en-US"/>
        </a:p>
      </dgm:t>
    </dgm:pt>
    <dgm:pt modelId="{D592B372-5104-4C24-83DA-402A358BC7F5}" type="sibTrans" cxnId="{3778847F-2B3D-4628-8F26-F367A32F23A1}">
      <dgm:prSet/>
      <dgm:spPr/>
      <dgm:t>
        <a:bodyPr/>
        <a:lstStyle/>
        <a:p>
          <a:endParaRPr lang="en-US"/>
        </a:p>
      </dgm:t>
    </dgm:pt>
    <dgm:pt modelId="{234F921D-D032-44FB-93C1-3A3B270BAFD5}" type="pres">
      <dgm:prSet presAssocID="{00069121-BB93-40BB-8E65-C3A2E1AEDBA9}" presName="Name0" presStyleCnt="0">
        <dgm:presLayoutVars>
          <dgm:dir/>
          <dgm:animLvl val="lvl"/>
          <dgm:resizeHandles val="exact"/>
        </dgm:presLayoutVars>
      </dgm:prSet>
      <dgm:spPr/>
    </dgm:pt>
    <dgm:pt modelId="{3D8B08E1-B597-43DA-8C1F-B0B463FE2AE4}" type="pres">
      <dgm:prSet presAssocID="{C44541E4-14AF-4D85-A807-22CB3F0A7620}" presName="composite" presStyleCnt="0"/>
      <dgm:spPr/>
    </dgm:pt>
    <dgm:pt modelId="{B8461BE5-89B4-40A0-AC31-4E1414ED4CF6}" type="pres">
      <dgm:prSet presAssocID="{C44541E4-14AF-4D85-A807-22CB3F0A7620}" presName="parTx" presStyleLbl="alignNode1" presStyleIdx="0" presStyleCnt="1">
        <dgm:presLayoutVars>
          <dgm:chMax val="0"/>
          <dgm:chPref val="0"/>
          <dgm:bulletEnabled val="1"/>
        </dgm:presLayoutVars>
      </dgm:prSet>
      <dgm:spPr/>
    </dgm:pt>
    <dgm:pt modelId="{9E9002B7-41F2-488B-90F6-AAAAFC14CBE6}" type="pres">
      <dgm:prSet presAssocID="{C44541E4-14AF-4D85-A807-22CB3F0A7620}" presName="desTx" presStyleLbl="alignAccFollowNode1" presStyleIdx="0" presStyleCnt="1">
        <dgm:presLayoutVars>
          <dgm:bulletEnabled val="1"/>
        </dgm:presLayoutVars>
      </dgm:prSet>
      <dgm:spPr/>
    </dgm:pt>
  </dgm:ptLst>
  <dgm:cxnLst>
    <dgm:cxn modelId="{A1FC0429-969E-431E-8953-9CCAB18904EF}" srcId="{C44541E4-14AF-4D85-A807-22CB3F0A7620}" destId="{DF381959-77C2-4D0B-8233-B0B13C833BF9}" srcOrd="1" destOrd="0" parTransId="{6C00FED5-1EDA-4A6E-9777-20F632B58A5A}" sibTransId="{DBCDEB91-6B61-40CE-A431-E1ACF9EC3339}"/>
    <dgm:cxn modelId="{F9125165-075C-4787-AAC7-5940DEFFCB05}" srcId="{00069121-BB93-40BB-8E65-C3A2E1AEDBA9}" destId="{C44541E4-14AF-4D85-A807-22CB3F0A7620}" srcOrd="0" destOrd="0" parTransId="{B5CA26DC-B9E0-412A-BB04-D58D6B88DBD3}" sibTransId="{DA262D2D-306C-4862-ACEB-7E2AE13B4B1E}"/>
    <dgm:cxn modelId="{72CDE069-486D-4737-978A-E0362BBBDB83}" srcId="{C44541E4-14AF-4D85-A807-22CB3F0A7620}" destId="{FB7418E5-4A12-4A18-8D27-D72100C4AF65}" srcOrd="0" destOrd="0" parTransId="{F2DB96FF-558B-442C-B9DA-AF3AD7958E8C}" sibTransId="{416D91FB-5F39-4B2D-AC95-B5138D780D07}"/>
    <dgm:cxn modelId="{8EE3984C-DB63-4BE3-941C-275BAC7B1C06}" type="presOf" srcId="{C44541E4-14AF-4D85-A807-22CB3F0A7620}" destId="{B8461BE5-89B4-40A0-AC31-4E1414ED4CF6}" srcOrd="0" destOrd="0" presId="urn:microsoft.com/office/officeart/2005/8/layout/hList1"/>
    <dgm:cxn modelId="{3BA11379-21BE-423D-ABE9-595D35064096}" type="presOf" srcId="{7DDF514C-8116-418A-8579-BDA8B1219BCE}" destId="{9E9002B7-41F2-488B-90F6-AAAAFC14CBE6}" srcOrd="0" destOrd="2" presId="urn:microsoft.com/office/officeart/2005/8/layout/hList1"/>
    <dgm:cxn modelId="{3778847F-2B3D-4628-8F26-F367A32F23A1}" srcId="{C44541E4-14AF-4D85-A807-22CB3F0A7620}" destId="{7DDF514C-8116-418A-8579-BDA8B1219BCE}" srcOrd="2" destOrd="0" parTransId="{30468926-5F05-4BD3-A9B3-F10A9D091D57}" sibTransId="{D592B372-5104-4C24-83DA-402A358BC7F5}"/>
    <dgm:cxn modelId="{AD8B13B6-E262-43DD-8421-FA7F36FB01CA}" type="presOf" srcId="{DF381959-77C2-4D0B-8233-B0B13C833BF9}" destId="{9E9002B7-41F2-488B-90F6-AAAAFC14CBE6}" srcOrd="0" destOrd="1" presId="urn:microsoft.com/office/officeart/2005/8/layout/hList1"/>
    <dgm:cxn modelId="{68E972D0-EB90-4C81-8934-F129D1C98C9E}" type="presOf" srcId="{FB7418E5-4A12-4A18-8D27-D72100C4AF65}" destId="{9E9002B7-41F2-488B-90F6-AAAAFC14CBE6}" srcOrd="0" destOrd="0" presId="urn:microsoft.com/office/officeart/2005/8/layout/hList1"/>
    <dgm:cxn modelId="{098CA1E3-8E8A-4642-8F0B-3CC440CA7ACC}" type="presOf" srcId="{00069121-BB93-40BB-8E65-C3A2E1AEDBA9}" destId="{234F921D-D032-44FB-93C1-3A3B270BAFD5}" srcOrd="0" destOrd="0" presId="urn:microsoft.com/office/officeart/2005/8/layout/hList1"/>
    <dgm:cxn modelId="{56C58C83-359F-4BBF-BC41-F45387D11A70}" type="presParOf" srcId="{234F921D-D032-44FB-93C1-3A3B270BAFD5}" destId="{3D8B08E1-B597-43DA-8C1F-B0B463FE2AE4}" srcOrd="0" destOrd="0" presId="urn:microsoft.com/office/officeart/2005/8/layout/hList1"/>
    <dgm:cxn modelId="{244170C8-B9E7-4BA6-A455-40261BF51035}" type="presParOf" srcId="{3D8B08E1-B597-43DA-8C1F-B0B463FE2AE4}" destId="{B8461BE5-89B4-40A0-AC31-4E1414ED4CF6}" srcOrd="0" destOrd="0" presId="urn:microsoft.com/office/officeart/2005/8/layout/hList1"/>
    <dgm:cxn modelId="{4AF573DF-2354-4702-B720-47E69DAA6928}" type="presParOf" srcId="{3D8B08E1-B597-43DA-8C1F-B0B463FE2AE4}" destId="{9E9002B7-41F2-488B-90F6-AAAAFC14CB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4911033-5FF6-4C38-B8DE-8C5ED79595A1}"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1D29388A-DA41-4F81-85D2-32B4D3CF4350}">
      <dgm:prSet custT="1"/>
      <dgm:spPr>
        <a:solidFill>
          <a:schemeClr val="accent4">
            <a:lumMod val="75000"/>
          </a:schemeClr>
        </a:solidFill>
      </dgm:spPr>
      <dgm:t>
        <a:bodyPr/>
        <a:lstStyle/>
        <a:p>
          <a:r>
            <a:rPr lang="en-US" sz="2400"/>
            <a:t>Would require 401(k) plan sponsors to allow employees as young as 18 to make contributions</a:t>
          </a:r>
        </a:p>
      </dgm:t>
    </dgm:pt>
    <dgm:pt modelId="{0668B864-BA8B-4D00-ADA6-6E0AE2CB334B}" type="parTrans" cxnId="{02FC2001-5F33-481A-8109-F3775AB03029}">
      <dgm:prSet/>
      <dgm:spPr/>
      <dgm:t>
        <a:bodyPr/>
        <a:lstStyle/>
        <a:p>
          <a:endParaRPr lang="en-US" sz="1200"/>
        </a:p>
      </dgm:t>
    </dgm:pt>
    <dgm:pt modelId="{C0A6E325-2685-4CE8-A2F9-5E1D07ADFF99}" type="sibTrans" cxnId="{02FC2001-5F33-481A-8109-F3775AB03029}">
      <dgm:prSet/>
      <dgm:spPr/>
      <dgm:t>
        <a:bodyPr/>
        <a:lstStyle/>
        <a:p>
          <a:endParaRPr lang="en-US" sz="1200"/>
        </a:p>
      </dgm:t>
    </dgm:pt>
    <dgm:pt modelId="{5DB065D0-5699-4E99-9233-B53AAA5B8E33}">
      <dgm:prSet custT="1"/>
      <dgm:spPr/>
      <dgm:t>
        <a:bodyPr/>
        <a:lstStyle/>
        <a:p>
          <a:r>
            <a:rPr lang="en-US" sz="2400"/>
            <a:t>Not applicable to part-time employees</a:t>
          </a:r>
        </a:p>
      </dgm:t>
    </dgm:pt>
    <dgm:pt modelId="{BE945849-09B5-4007-B8DE-8EC83AE57092}" type="parTrans" cxnId="{D15FFAEF-7CD7-4477-9B1B-7CA3128AE055}">
      <dgm:prSet/>
      <dgm:spPr/>
      <dgm:t>
        <a:bodyPr/>
        <a:lstStyle/>
        <a:p>
          <a:endParaRPr lang="en-US" sz="1200"/>
        </a:p>
      </dgm:t>
    </dgm:pt>
    <dgm:pt modelId="{250F035E-D062-451C-AE97-E6FBA471F8CD}" type="sibTrans" cxnId="{D15FFAEF-7CD7-4477-9B1B-7CA3128AE055}">
      <dgm:prSet/>
      <dgm:spPr/>
      <dgm:t>
        <a:bodyPr/>
        <a:lstStyle/>
        <a:p>
          <a:endParaRPr lang="en-US" sz="1200"/>
        </a:p>
      </dgm:t>
    </dgm:pt>
    <dgm:pt modelId="{988D75D9-7981-4B29-ABC7-07FD4D8E62B7}">
      <dgm:prSet custT="1"/>
      <dgm:spPr/>
      <dgm:t>
        <a:bodyPr/>
        <a:lstStyle/>
        <a:p>
          <a:r>
            <a:rPr lang="en-US" sz="2400"/>
            <a:t>Nondiscrimination and top-heavy rules would not apply </a:t>
          </a:r>
        </a:p>
      </dgm:t>
    </dgm:pt>
    <dgm:pt modelId="{34EFE10B-5634-4C0E-9939-DC30675C4A0D}" type="parTrans" cxnId="{3B778272-E2DF-4BA8-A0EB-8E61E03BDE83}">
      <dgm:prSet/>
      <dgm:spPr/>
      <dgm:t>
        <a:bodyPr/>
        <a:lstStyle/>
        <a:p>
          <a:endParaRPr lang="en-US" sz="1200"/>
        </a:p>
      </dgm:t>
    </dgm:pt>
    <dgm:pt modelId="{81C0D5CD-62D9-4A0D-B46B-31CE8C4E8C0C}" type="sibTrans" cxnId="{3B778272-E2DF-4BA8-A0EB-8E61E03BDE83}">
      <dgm:prSet/>
      <dgm:spPr/>
      <dgm:t>
        <a:bodyPr/>
        <a:lstStyle/>
        <a:p>
          <a:endParaRPr lang="en-US" sz="1200"/>
        </a:p>
      </dgm:t>
    </dgm:pt>
    <dgm:pt modelId="{2443DB07-84AB-489B-9C55-A2657CF7E374}">
      <dgm:prSet custT="1"/>
      <dgm:spPr/>
      <dgm:t>
        <a:bodyPr/>
        <a:lstStyle/>
        <a:p>
          <a:r>
            <a:rPr lang="en-US" sz="2400"/>
            <a:t>Not counted towards the audit requirement for Forms 5500 initially</a:t>
          </a:r>
        </a:p>
      </dgm:t>
    </dgm:pt>
    <dgm:pt modelId="{B731D25A-D442-421E-9ACD-B228AADB6F34}" type="parTrans" cxnId="{9A2C25CD-0806-4355-AFEE-6E93EDBBA3FB}">
      <dgm:prSet/>
      <dgm:spPr/>
      <dgm:t>
        <a:bodyPr/>
        <a:lstStyle/>
        <a:p>
          <a:endParaRPr lang="en-US" sz="1200"/>
        </a:p>
      </dgm:t>
    </dgm:pt>
    <dgm:pt modelId="{6CD829AF-D470-4201-A3C9-3A09194FDB0C}" type="sibTrans" cxnId="{9A2C25CD-0806-4355-AFEE-6E93EDBBA3FB}">
      <dgm:prSet/>
      <dgm:spPr/>
      <dgm:t>
        <a:bodyPr/>
        <a:lstStyle/>
        <a:p>
          <a:endParaRPr lang="en-US" sz="1200"/>
        </a:p>
      </dgm:t>
    </dgm:pt>
    <dgm:pt modelId="{541B4133-B3C9-4DC1-A714-FA0FF740142E}" type="pres">
      <dgm:prSet presAssocID="{84911033-5FF6-4C38-B8DE-8C5ED79595A1}" presName="linear" presStyleCnt="0">
        <dgm:presLayoutVars>
          <dgm:animLvl val="lvl"/>
          <dgm:resizeHandles val="exact"/>
        </dgm:presLayoutVars>
      </dgm:prSet>
      <dgm:spPr/>
    </dgm:pt>
    <dgm:pt modelId="{5C2C70D0-5081-46DF-858F-568856BCE662}" type="pres">
      <dgm:prSet presAssocID="{1D29388A-DA41-4F81-85D2-32B4D3CF4350}" presName="parentText" presStyleLbl="node1" presStyleIdx="0" presStyleCnt="4">
        <dgm:presLayoutVars>
          <dgm:chMax val="0"/>
          <dgm:bulletEnabled val="1"/>
        </dgm:presLayoutVars>
      </dgm:prSet>
      <dgm:spPr/>
    </dgm:pt>
    <dgm:pt modelId="{DDD47B97-1F73-4E84-ACE7-1F2ED69876E7}" type="pres">
      <dgm:prSet presAssocID="{C0A6E325-2685-4CE8-A2F9-5E1D07ADFF99}" presName="spacer" presStyleCnt="0"/>
      <dgm:spPr/>
    </dgm:pt>
    <dgm:pt modelId="{6668BAA9-C6A8-4CCD-8574-EEB9BA0BA288}" type="pres">
      <dgm:prSet presAssocID="{5DB065D0-5699-4E99-9233-B53AAA5B8E33}" presName="parentText" presStyleLbl="node1" presStyleIdx="1" presStyleCnt="4">
        <dgm:presLayoutVars>
          <dgm:chMax val="0"/>
          <dgm:bulletEnabled val="1"/>
        </dgm:presLayoutVars>
      </dgm:prSet>
      <dgm:spPr/>
    </dgm:pt>
    <dgm:pt modelId="{2F7316D4-471E-45E2-8B76-F1117D01953E}" type="pres">
      <dgm:prSet presAssocID="{250F035E-D062-451C-AE97-E6FBA471F8CD}" presName="spacer" presStyleCnt="0"/>
      <dgm:spPr/>
    </dgm:pt>
    <dgm:pt modelId="{D2BF0503-78B9-44FF-8958-55AE6CE35A42}" type="pres">
      <dgm:prSet presAssocID="{988D75D9-7981-4B29-ABC7-07FD4D8E62B7}" presName="parentText" presStyleLbl="node1" presStyleIdx="2" presStyleCnt="4">
        <dgm:presLayoutVars>
          <dgm:chMax val="0"/>
          <dgm:bulletEnabled val="1"/>
        </dgm:presLayoutVars>
      </dgm:prSet>
      <dgm:spPr/>
    </dgm:pt>
    <dgm:pt modelId="{8A809EC2-1A8F-4EF6-9657-D275013954C9}" type="pres">
      <dgm:prSet presAssocID="{81C0D5CD-62D9-4A0D-B46B-31CE8C4E8C0C}" presName="spacer" presStyleCnt="0"/>
      <dgm:spPr/>
    </dgm:pt>
    <dgm:pt modelId="{E882C89A-AA2E-4CB0-961E-180526974DD9}" type="pres">
      <dgm:prSet presAssocID="{2443DB07-84AB-489B-9C55-A2657CF7E374}" presName="parentText" presStyleLbl="node1" presStyleIdx="3" presStyleCnt="4">
        <dgm:presLayoutVars>
          <dgm:chMax val="0"/>
          <dgm:bulletEnabled val="1"/>
        </dgm:presLayoutVars>
      </dgm:prSet>
      <dgm:spPr/>
    </dgm:pt>
  </dgm:ptLst>
  <dgm:cxnLst>
    <dgm:cxn modelId="{02FC2001-5F33-481A-8109-F3775AB03029}" srcId="{84911033-5FF6-4C38-B8DE-8C5ED79595A1}" destId="{1D29388A-DA41-4F81-85D2-32B4D3CF4350}" srcOrd="0" destOrd="0" parTransId="{0668B864-BA8B-4D00-ADA6-6E0AE2CB334B}" sibTransId="{C0A6E325-2685-4CE8-A2F9-5E1D07ADFF99}"/>
    <dgm:cxn modelId="{55450C2C-3616-43CB-8FF5-3EE307CFFE52}" type="presOf" srcId="{84911033-5FF6-4C38-B8DE-8C5ED79595A1}" destId="{541B4133-B3C9-4DC1-A714-FA0FF740142E}" srcOrd="0" destOrd="0" presId="urn:microsoft.com/office/officeart/2005/8/layout/vList2"/>
    <dgm:cxn modelId="{10A5A06A-CCA5-44EB-9225-5FD26EE2340D}" type="presOf" srcId="{1D29388A-DA41-4F81-85D2-32B4D3CF4350}" destId="{5C2C70D0-5081-46DF-858F-568856BCE662}" srcOrd="0" destOrd="0" presId="urn:microsoft.com/office/officeart/2005/8/layout/vList2"/>
    <dgm:cxn modelId="{3B778272-E2DF-4BA8-A0EB-8E61E03BDE83}" srcId="{84911033-5FF6-4C38-B8DE-8C5ED79595A1}" destId="{988D75D9-7981-4B29-ABC7-07FD4D8E62B7}" srcOrd="2" destOrd="0" parTransId="{34EFE10B-5634-4C0E-9939-DC30675C4A0D}" sibTransId="{81C0D5CD-62D9-4A0D-B46B-31CE8C4E8C0C}"/>
    <dgm:cxn modelId="{8E39907C-9835-49CA-BA5D-5DC7BFC9E02A}" type="presOf" srcId="{2443DB07-84AB-489B-9C55-A2657CF7E374}" destId="{E882C89A-AA2E-4CB0-961E-180526974DD9}" srcOrd="0" destOrd="0" presId="urn:microsoft.com/office/officeart/2005/8/layout/vList2"/>
    <dgm:cxn modelId="{9A2C25CD-0806-4355-AFEE-6E93EDBBA3FB}" srcId="{84911033-5FF6-4C38-B8DE-8C5ED79595A1}" destId="{2443DB07-84AB-489B-9C55-A2657CF7E374}" srcOrd="3" destOrd="0" parTransId="{B731D25A-D442-421E-9ACD-B228AADB6F34}" sibTransId="{6CD829AF-D470-4201-A3C9-3A09194FDB0C}"/>
    <dgm:cxn modelId="{985728E3-B6D5-47D8-88AB-3690CCD99282}" type="presOf" srcId="{988D75D9-7981-4B29-ABC7-07FD4D8E62B7}" destId="{D2BF0503-78B9-44FF-8958-55AE6CE35A42}" srcOrd="0" destOrd="0" presId="urn:microsoft.com/office/officeart/2005/8/layout/vList2"/>
    <dgm:cxn modelId="{F7F9BAED-908A-43B2-98A2-FB83EB778FBC}" type="presOf" srcId="{5DB065D0-5699-4E99-9233-B53AAA5B8E33}" destId="{6668BAA9-C6A8-4CCD-8574-EEB9BA0BA288}" srcOrd="0" destOrd="0" presId="urn:microsoft.com/office/officeart/2005/8/layout/vList2"/>
    <dgm:cxn modelId="{D15FFAEF-7CD7-4477-9B1B-7CA3128AE055}" srcId="{84911033-5FF6-4C38-B8DE-8C5ED79595A1}" destId="{5DB065D0-5699-4E99-9233-B53AAA5B8E33}" srcOrd="1" destOrd="0" parTransId="{BE945849-09B5-4007-B8DE-8EC83AE57092}" sibTransId="{250F035E-D062-451C-AE97-E6FBA471F8CD}"/>
    <dgm:cxn modelId="{F15680E7-C255-42D7-8F2D-3EC0DCC58C0B}" type="presParOf" srcId="{541B4133-B3C9-4DC1-A714-FA0FF740142E}" destId="{5C2C70D0-5081-46DF-858F-568856BCE662}" srcOrd="0" destOrd="0" presId="urn:microsoft.com/office/officeart/2005/8/layout/vList2"/>
    <dgm:cxn modelId="{4ADF9EE9-9895-4FE4-AEA9-432ECC2874E3}" type="presParOf" srcId="{541B4133-B3C9-4DC1-A714-FA0FF740142E}" destId="{DDD47B97-1F73-4E84-ACE7-1F2ED69876E7}" srcOrd="1" destOrd="0" presId="urn:microsoft.com/office/officeart/2005/8/layout/vList2"/>
    <dgm:cxn modelId="{4B56B50A-66F3-455A-AD84-10E81ECAC895}" type="presParOf" srcId="{541B4133-B3C9-4DC1-A714-FA0FF740142E}" destId="{6668BAA9-C6A8-4CCD-8574-EEB9BA0BA288}" srcOrd="2" destOrd="0" presId="urn:microsoft.com/office/officeart/2005/8/layout/vList2"/>
    <dgm:cxn modelId="{2472ECA2-D2DC-4AA6-A8FD-24A18E1C4983}" type="presParOf" srcId="{541B4133-B3C9-4DC1-A714-FA0FF740142E}" destId="{2F7316D4-471E-45E2-8B76-F1117D01953E}" srcOrd="3" destOrd="0" presId="urn:microsoft.com/office/officeart/2005/8/layout/vList2"/>
    <dgm:cxn modelId="{CFFD1BD7-5521-4270-BBB0-B865570AF191}" type="presParOf" srcId="{541B4133-B3C9-4DC1-A714-FA0FF740142E}" destId="{D2BF0503-78B9-44FF-8958-55AE6CE35A42}" srcOrd="4" destOrd="0" presId="urn:microsoft.com/office/officeart/2005/8/layout/vList2"/>
    <dgm:cxn modelId="{475645FE-15F1-4646-8833-0B06B9DDCAF6}" type="presParOf" srcId="{541B4133-B3C9-4DC1-A714-FA0FF740142E}" destId="{8A809EC2-1A8F-4EF6-9657-D275013954C9}" srcOrd="5" destOrd="0" presId="urn:microsoft.com/office/officeart/2005/8/layout/vList2"/>
    <dgm:cxn modelId="{AEEF9B71-FD84-4F19-AFBA-E92E569F378F}" type="presParOf" srcId="{541B4133-B3C9-4DC1-A714-FA0FF740142E}" destId="{E882C89A-AA2E-4CB0-961E-180526974DD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ADF3EA2-6CA7-4FF6-9E81-C1CEAF8D932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98A9563-D67F-4140-B8AF-B9C306812306}">
      <dgm:prSet/>
      <dgm:spPr/>
      <dgm:t>
        <a:bodyPr/>
        <a:lstStyle/>
        <a:p>
          <a:r>
            <a:rPr lang="en-US"/>
            <a:t>A high-income (HI) taxpayer with retirement accounts &gt; $10M would have to distribute a minimum of 50% of the excess over $10M</a:t>
          </a:r>
        </a:p>
      </dgm:t>
    </dgm:pt>
    <dgm:pt modelId="{1BF03899-EA42-4410-AA60-E091D0676127}" type="parTrans" cxnId="{4D044F97-6C92-41C3-8F55-0681C829C5DF}">
      <dgm:prSet/>
      <dgm:spPr/>
      <dgm:t>
        <a:bodyPr/>
        <a:lstStyle/>
        <a:p>
          <a:endParaRPr lang="en-US"/>
        </a:p>
      </dgm:t>
    </dgm:pt>
    <dgm:pt modelId="{C2F9D2C1-2FDE-4190-9C4D-54710E8BE4A1}" type="sibTrans" cxnId="{4D044F97-6C92-41C3-8F55-0681C829C5DF}">
      <dgm:prSet/>
      <dgm:spPr/>
      <dgm:t>
        <a:bodyPr/>
        <a:lstStyle/>
        <a:p>
          <a:endParaRPr lang="en-US"/>
        </a:p>
      </dgm:t>
    </dgm:pt>
    <dgm:pt modelId="{1EBD07C7-CC7B-4AD7-964B-CB60E76B4CC7}">
      <dgm:prSet/>
      <dgm:spPr/>
      <dgm:t>
        <a:bodyPr/>
        <a:lstStyle/>
        <a:p>
          <a:r>
            <a:rPr lang="en-US"/>
            <a:t>HI taxpayers with accounts &gt; $20M would have to withdraw the funds until they are at or below $20 million</a:t>
          </a:r>
        </a:p>
      </dgm:t>
    </dgm:pt>
    <dgm:pt modelId="{14A88B8D-1A90-47A9-81AE-081916F40443}" type="parTrans" cxnId="{A5219B83-6D34-4CB4-9235-2221587E0837}">
      <dgm:prSet/>
      <dgm:spPr/>
      <dgm:t>
        <a:bodyPr/>
        <a:lstStyle/>
        <a:p>
          <a:endParaRPr lang="en-US"/>
        </a:p>
      </dgm:t>
    </dgm:pt>
    <dgm:pt modelId="{546E13C9-5FC9-4149-9A4A-2411BF188328}" type="sibTrans" cxnId="{A5219B83-6D34-4CB4-9235-2221587E0837}">
      <dgm:prSet/>
      <dgm:spPr/>
      <dgm:t>
        <a:bodyPr/>
        <a:lstStyle/>
        <a:p>
          <a:endParaRPr lang="en-US"/>
        </a:p>
      </dgm:t>
    </dgm:pt>
    <dgm:pt modelId="{DA3DC872-7105-418A-AC3B-DBC8454C4BE2}">
      <dgm:prSet/>
      <dgm:spPr/>
      <dgm:t>
        <a:bodyPr/>
        <a:lstStyle/>
        <a:p>
          <a:r>
            <a:rPr lang="en-US"/>
            <a:t>HI taxpayer could not do “backdoor” Roth conversions</a:t>
          </a:r>
        </a:p>
      </dgm:t>
    </dgm:pt>
    <dgm:pt modelId="{529E9D15-D684-4E8A-B71D-2230509A54FA}" type="parTrans" cxnId="{E816FA92-97B4-469E-962A-B0F6D515190C}">
      <dgm:prSet/>
      <dgm:spPr/>
      <dgm:t>
        <a:bodyPr/>
        <a:lstStyle/>
        <a:p>
          <a:endParaRPr lang="en-US"/>
        </a:p>
      </dgm:t>
    </dgm:pt>
    <dgm:pt modelId="{E5930467-CD69-462F-B752-3386A3713B6B}" type="sibTrans" cxnId="{E816FA92-97B4-469E-962A-B0F6D515190C}">
      <dgm:prSet/>
      <dgm:spPr/>
      <dgm:t>
        <a:bodyPr/>
        <a:lstStyle/>
        <a:p>
          <a:endParaRPr lang="en-US"/>
        </a:p>
      </dgm:t>
    </dgm:pt>
    <dgm:pt modelId="{C033912A-12E8-4FC0-9CDF-3B848F12EDF8}">
      <dgm:prSet/>
      <dgm:spPr/>
      <dgm:t>
        <a:bodyPr/>
        <a:lstStyle/>
        <a:p>
          <a:r>
            <a:rPr lang="en-US"/>
            <a:t>HI taxpayer if for the taxable year MAGI is a) over $450,000, if the taxpayer is married and filing jointly (or is filing as a surviving spouse); (b) over $425,000, if the taxpayer is a head-of-household; or (c) over $400,000, in other cases.</a:t>
          </a:r>
        </a:p>
      </dgm:t>
    </dgm:pt>
    <dgm:pt modelId="{2AD2E30E-8EE8-4097-BA08-0253B252B27C}" type="parTrans" cxnId="{DEA3DBDE-028F-4BC8-A5CB-737258CCBD58}">
      <dgm:prSet/>
      <dgm:spPr/>
      <dgm:t>
        <a:bodyPr/>
        <a:lstStyle/>
        <a:p>
          <a:endParaRPr lang="en-US"/>
        </a:p>
      </dgm:t>
    </dgm:pt>
    <dgm:pt modelId="{BAD8AFD7-180A-4AE6-9D32-B3DC5BE5D903}" type="sibTrans" cxnId="{DEA3DBDE-028F-4BC8-A5CB-737258CCBD58}">
      <dgm:prSet/>
      <dgm:spPr/>
      <dgm:t>
        <a:bodyPr/>
        <a:lstStyle/>
        <a:p>
          <a:endParaRPr lang="en-US"/>
        </a:p>
      </dgm:t>
    </dgm:pt>
    <dgm:pt modelId="{10C2FAD8-6B05-4BF6-BE74-7FC14C2F6479}" type="pres">
      <dgm:prSet presAssocID="{0ADF3EA2-6CA7-4FF6-9E81-C1CEAF8D9326}" presName="linear" presStyleCnt="0">
        <dgm:presLayoutVars>
          <dgm:animLvl val="lvl"/>
          <dgm:resizeHandles val="exact"/>
        </dgm:presLayoutVars>
      </dgm:prSet>
      <dgm:spPr/>
    </dgm:pt>
    <dgm:pt modelId="{E24AF461-D47B-4B3F-90E9-2B09A267EEBF}" type="pres">
      <dgm:prSet presAssocID="{F98A9563-D67F-4140-B8AF-B9C306812306}" presName="parentText" presStyleLbl="node1" presStyleIdx="0" presStyleCnt="4">
        <dgm:presLayoutVars>
          <dgm:chMax val="0"/>
          <dgm:bulletEnabled val="1"/>
        </dgm:presLayoutVars>
      </dgm:prSet>
      <dgm:spPr/>
    </dgm:pt>
    <dgm:pt modelId="{0D1DEEAC-507D-4D4C-A234-5C95BA54D7E0}" type="pres">
      <dgm:prSet presAssocID="{C2F9D2C1-2FDE-4190-9C4D-54710E8BE4A1}" presName="spacer" presStyleCnt="0"/>
      <dgm:spPr/>
    </dgm:pt>
    <dgm:pt modelId="{D2A69646-413D-48A1-AA2A-BAD64636F892}" type="pres">
      <dgm:prSet presAssocID="{1EBD07C7-CC7B-4AD7-964B-CB60E76B4CC7}" presName="parentText" presStyleLbl="node1" presStyleIdx="1" presStyleCnt="4">
        <dgm:presLayoutVars>
          <dgm:chMax val="0"/>
          <dgm:bulletEnabled val="1"/>
        </dgm:presLayoutVars>
      </dgm:prSet>
      <dgm:spPr/>
    </dgm:pt>
    <dgm:pt modelId="{9DA6DD25-6509-415F-9619-EAF692A7F836}" type="pres">
      <dgm:prSet presAssocID="{546E13C9-5FC9-4149-9A4A-2411BF188328}" presName="spacer" presStyleCnt="0"/>
      <dgm:spPr/>
    </dgm:pt>
    <dgm:pt modelId="{ADFAEFD7-4BE1-4695-815B-71D7B07F1273}" type="pres">
      <dgm:prSet presAssocID="{DA3DC872-7105-418A-AC3B-DBC8454C4BE2}" presName="parentText" presStyleLbl="node1" presStyleIdx="2" presStyleCnt="4">
        <dgm:presLayoutVars>
          <dgm:chMax val="0"/>
          <dgm:bulletEnabled val="1"/>
        </dgm:presLayoutVars>
      </dgm:prSet>
      <dgm:spPr/>
    </dgm:pt>
    <dgm:pt modelId="{CBF7774F-8D7D-42B6-A8F1-42462C8BB462}" type="pres">
      <dgm:prSet presAssocID="{E5930467-CD69-462F-B752-3386A3713B6B}" presName="spacer" presStyleCnt="0"/>
      <dgm:spPr/>
    </dgm:pt>
    <dgm:pt modelId="{35EDE836-90EE-495D-B1C5-A29F4A52C365}" type="pres">
      <dgm:prSet presAssocID="{C033912A-12E8-4FC0-9CDF-3B848F12EDF8}" presName="parentText" presStyleLbl="node1" presStyleIdx="3" presStyleCnt="4">
        <dgm:presLayoutVars>
          <dgm:chMax val="0"/>
          <dgm:bulletEnabled val="1"/>
        </dgm:presLayoutVars>
      </dgm:prSet>
      <dgm:spPr/>
    </dgm:pt>
  </dgm:ptLst>
  <dgm:cxnLst>
    <dgm:cxn modelId="{60802012-6134-4D56-BB43-03650C07FFA7}" type="presOf" srcId="{1EBD07C7-CC7B-4AD7-964B-CB60E76B4CC7}" destId="{D2A69646-413D-48A1-AA2A-BAD64636F892}" srcOrd="0" destOrd="0" presId="urn:microsoft.com/office/officeart/2005/8/layout/vList2"/>
    <dgm:cxn modelId="{62FD7E27-AB1B-470B-AB94-7ACD404466B4}" type="presOf" srcId="{C033912A-12E8-4FC0-9CDF-3B848F12EDF8}" destId="{35EDE836-90EE-495D-B1C5-A29F4A52C365}" srcOrd="0" destOrd="0" presId="urn:microsoft.com/office/officeart/2005/8/layout/vList2"/>
    <dgm:cxn modelId="{A5219B83-6D34-4CB4-9235-2221587E0837}" srcId="{0ADF3EA2-6CA7-4FF6-9E81-C1CEAF8D9326}" destId="{1EBD07C7-CC7B-4AD7-964B-CB60E76B4CC7}" srcOrd="1" destOrd="0" parTransId="{14A88B8D-1A90-47A9-81AE-081916F40443}" sibTransId="{546E13C9-5FC9-4149-9A4A-2411BF188328}"/>
    <dgm:cxn modelId="{E816FA92-97B4-469E-962A-B0F6D515190C}" srcId="{0ADF3EA2-6CA7-4FF6-9E81-C1CEAF8D9326}" destId="{DA3DC872-7105-418A-AC3B-DBC8454C4BE2}" srcOrd="2" destOrd="0" parTransId="{529E9D15-D684-4E8A-B71D-2230509A54FA}" sibTransId="{E5930467-CD69-462F-B752-3386A3713B6B}"/>
    <dgm:cxn modelId="{4D044F97-6C92-41C3-8F55-0681C829C5DF}" srcId="{0ADF3EA2-6CA7-4FF6-9E81-C1CEAF8D9326}" destId="{F98A9563-D67F-4140-B8AF-B9C306812306}" srcOrd="0" destOrd="0" parTransId="{1BF03899-EA42-4410-AA60-E091D0676127}" sibTransId="{C2F9D2C1-2FDE-4190-9C4D-54710E8BE4A1}"/>
    <dgm:cxn modelId="{FEB9B19C-2732-47A8-B890-6663043A2DD9}" type="presOf" srcId="{0ADF3EA2-6CA7-4FF6-9E81-C1CEAF8D9326}" destId="{10C2FAD8-6B05-4BF6-BE74-7FC14C2F6479}" srcOrd="0" destOrd="0" presId="urn:microsoft.com/office/officeart/2005/8/layout/vList2"/>
    <dgm:cxn modelId="{7ADC61B3-1A05-4FB5-8A92-863EE08F7FD4}" type="presOf" srcId="{F98A9563-D67F-4140-B8AF-B9C306812306}" destId="{E24AF461-D47B-4B3F-90E9-2B09A267EEBF}" srcOrd="0" destOrd="0" presId="urn:microsoft.com/office/officeart/2005/8/layout/vList2"/>
    <dgm:cxn modelId="{DEA3DBDE-028F-4BC8-A5CB-737258CCBD58}" srcId="{0ADF3EA2-6CA7-4FF6-9E81-C1CEAF8D9326}" destId="{C033912A-12E8-4FC0-9CDF-3B848F12EDF8}" srcOrd="3" destOrd="0" parTransId="{2AD2E30E-8EE8-4097-BA08-0253B252B27C}" sibTransId="{BAD8AFD7-180A-4AE6-9D32-B3DC5BE5D903}"/>
    <dgm:cxn modelId="{C81E67E2-46CB-4BCE-9D1D-7906ACC2726B}" type="presOf" srcId="{DA3DC872-7105-418A-AC3B-DBC8454C4BE2}" destId="{ADFAEFD7-4BE1-4695-815B-71D7B07F1273}" srcOrd="0" destOrd="0" presId="urn:microsoft.com/office/officeart/2005/8/layout/vList2"/>
    <dgm:cxn modelId="{E1B809A3-78B0-458A-953F-947CFD3CFA0B}" type="presParOf" srcId="{10C2FAD8-6B05-4BF6-BE74-7FC14C2F6479}" destId="{E24AF461-D47B-4B3F-90E9-2B09A267EEBF}" srcOrd="0" destOrd="0" presId="urn:microsoft.com/office/officeart/2005/8/layout/vList2"/>
    <dgm:cxn modelId="{8116211F-D594-40B4-81EA-1F320333A0BF}" type="presParOf" srcId="{10C2FAD8-6B05-4BF6-BE74-7FC14C2F6479}" destId="{0D1DEEAC-507D-4D4C-A234-5C95BA54D7E0}" srcOrd="1" destOrd="0" presId="urn:microsoft.com/office/officeart/2005/8/layout/vList2"/>
    <dgm:cxn modelId="{369D39D8-1857-491A-AC62-69F4D7E20188}" type="presParOf" srcId="{10C2FAD8-6B05-4BF6-BE74-7FC14C2F6479}" destId="{D2A69646-413D-48A1-AA2A-BAD64636F892}" srcOrd="2" destOrd="0" presId="urn:microsoft.com/office/officeart/2005/8/layout/vList2"/>
    <dgm:cxn modelId="{BB29BAD7-C12A-45E7-9A24-9EC82F85885F}" type="presParOf" srcId="{10C2FAD8-6B05-4BF6-BE74-7FC14C2F6479}" destId="{9DA6DD25-6509-415F-9619-EAF692A7F836}" srcOrd="3" destOrd="0" presId="urn:microsoft.com/office/officeart/2005/8/layout/vList2"/>
    <dgm:cxn modelId="{956DEEE1-DF1F-4C02-8281-6298523A74CC}" type="presParOf" srcId="{10C2FAD8-6B05-4BF6-BE74-7FC14C2F6479}" destId="{ADFAEFD7-4BE1-4695-815B-71D7B07F1273}" srcOrd="4" destOrd="0" presId="urn:microsoft.com/office/officeart/2005/8/layout/vList2"/>
    <dgm:cxn modelId="{B59A47D5-068E-4144-9389-AF5C03A30D34}" type="presParOf" srcId="{10C2FAD8-6B05-4BF6-BE74-7FC14C2F6479}" destId="{CBF7774F-8D7D-42B6-A8F1-42462C8BB462}" srcOrd="5" destOrd="0" presId="urn:microsoft.com/office/officeart/2005/8/layout/vList2"/>
    <dgm:cxn modelId="{42EBD098-01C4-4BC2-A74C-886E0557B952}" type="presParOf" srcId="{10C2FAD8-6B05-4BF6-BE74-7FC14C2F6479}" destId="{35EDE836-90EE-495D-B1C5-A29F4A52C36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CD883-DE4A-480B-A680-3996C7A8F0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7478818-7D07-44A6-9DFC-587A71A6E0F1}">
      <dgm:prSet custT="1"/>
      <dgm:spPr>
        <a:solidFill>
          <a:schemeClr val="accent5">
            <a:lumMod val="50000"/>
          </a:schemeClr>
        </a:solidFill>
      </dgm:spPr>
      <dgm:t>
        <a:bodyPr/>
        <a:lstStyle/>
        <a:p>
          <a:r>
            <a:rPr lang="en-US" sz="2400" dirty="0"/>
            <a:t>Late deposit of deferrals</a:t>
          </a:r>
        </a:p>
      </dgm:t>
    </dgm:pt>
    <dgm:pt modelId="{76389C74-834F-4427-89E1-7A4F54E5ED97}" type="parTrans" cxnId="{9E95A68E-09D9-4A6D-8320-26E249C93CEB}">
      <dgm:prSet/>
      <dgm:spPr/>
      <dgm:t>
        <a:bodyPr/>
        <a:lstStyle/>
        <a:p>
          <a:endParaRPr lang="en-US" sz="1400"/>
        </a:p>
      </dgm:t>
    </dgm:pt>
    <dgm:pt modelId="{E47D6E5C-D4D4-4AAD-9179-439EFA031830}" type="sibTrans" cxnId="{9E95A68E-09D9-4A6D-8320-26E249C93CEB}">
      <dgm:prSet/>
      <dgm:spPr/>
      <dgm:t>
        <a:bodyPr/>
        <a:lstStyle/>
        <a:p>
          <a:endParaRPr lang="en-US" sz="1400"/>
        </a:p>
      </dgm:t>
    </dgm:pt>
    <dgm:pt modelId="{6A7A8035-2A74-47EF-8D8C-3612368EC23F}">
      <dgm:prSet custT="1"/>
      <dgm:spPr/>
      <dgm:t>
        <a:bodyPr/>
        <a:lstStyle/>
        <a:p>
          <a:r>
            <a:rPr lang="en-US" sz="2400"/>
            <a:t>Excessive service provider fees</a:t>
          </a:r>
        </a:p>
      </dgm:t>
    </dgm:pt>
    <dgm:pt modelId="{5AE1364A-0B39-4B86-8E1F-61F0D8A14E87}" type="parTrans" cxnId="{DC8B5017-83EF-4EBD-A9A3-6EB2C9B0F9DC}">
      <dgm:prSet/>
      <dgm:spPr/>
      <dgm:t>
        <a:bodyPr/>
        <a:lstStyle/>
        <a:p>
          <a:endParaRPr lang="en-US" sz="1400"/>
        </a:p>
      </dgm:t>
    </dgm:pt>
    <dgm:pt modelId="{35227FCE-5A99-42FA-993C-0E3AEB2F6246}" type="sibTrans" cxnId="{DC8B5017-83EF-4EBD-A9A3-6EB2C9B0F9DC}">
      <dgm:prSet/>
      <dgm:spPr/>
      <dgm:t>
        <a:bodyPr/>
        <a:lstStyle/>
        <a:p>
          <a:endParaRPr lang="en-US" sz="1400"/>
        </a:p>
      </dgm:t>
    </dgm:pt>
    <dgm:pt modelId="{089A9C87-2BBD-4AFE-840E-7E74378C8080}">
      <dgm:prSet custT="1"/>
      <dgm:spPr>
        <a:solidFill>
          <a:schemeClr val="accent4">
            <a:lumMod val="50000"/>
          </a:schemeClr>
        </a:solidFill>
      </dgm:spPr>
      <dgm:t>
        <a:bodyPr/>
        <a:lstStyle/>
        <a:p>
          <a:r>
            <a:rPr lang="en-US" sz="2400"/>
            <a:t>Imprudent investments</a:t>
          </a:r>
        </a:p>
      </dgm:t>
    </dgm:pt>
    <dgm:pt modelId="{080C42BE-D1B8-4EF1-A657-CD03BB9A0ABA}" type="parTrans" cxnId="{7F1DDA36-E999-45FD-BCCD-B9BA6C8AC78E}">
      <dgm:prSet/>
      <dgm:spPr/>
      <dgm:t>
        <a:bodyPr/>
        <a:lstStyle/>
        <a:p>
          <a:endParaRPr lang="en-US" sz="1400"/>
        </a:p>
      </dgm:t>
    </dgm:pt>
    <dgm:pt modelId="{D1E0C4A9-C7D3-498B-86BA-AA01F5DE2B86}" type="sibTrans" cxnId="{7F1DDA36-E999-45FD-BCCD-B9BA6C8AC78E}">
      <dgm:prSet/>
      <dgm:spPr/>
      <dgm:t>
        <a:bodyPr/>
        <a:lstStyle/>
        <a:p>
          <a:endParaRPr lang="en-US" sz="1400"/>
        </a:p>
      </dgm:t>
    </dgm:pt>
    <dgm:pt modelId="{935AF014-6B01-4AEB-A663-3580EE949A29}">
      <dgm:prSet custT="1"/>
      <dgm:spPr/>
      <dgm:t>
        <a:bodyPr/>
        <a:lstStyle/>
        <a:p>
          <a:r>
            <a:rPr lang="en-US" sz="2400"/>
            <a:t>Plan sponsor bankruptcies</a:t>
          </a:r>
        </a:p>
      </dgm:t>
    </dgm:pt>
    <dgm:pt modelId="{1906F2F8-BBE9-425C-852C-5D7E97C1952D}" type="parTrans" cxnId="{F328D2B7-BA65-47EF-B8E8-DE745C1E6FB8}">
      <dgm:prSet/>
      <dgm:spPr/>
      <dgm:t>
        <a:bodyPr/>
        <a:lstStyle/>
        <a:p>
          <a:endParaRPr lang="en-US" sz="1400"/>
        </a:p>
      </dgm:t>
    </dgm:pt>
    <dgm:pt modelId="{7F5390A1-14A8-47DE-87BB-E622832DE572}" type="sibTrans" cxnId="{F328D2B7-BA65-47EF-B8E8-DE745C1E6FB8}">
      <dgm:prSet/>
      <dgm:spPr/>
      <dgm:t>
        <a:bodyPr/>
        <a:lstStyle/>
        <a:p>
          <a:endParaRPr lang="en-US" sz="1400"/>
        </a:p>
      </dgm:t>
    </dgm:pt>
    <dgm:pt modelId="{EF37089A-C3EC-42FC-B4BA-F86C87117E9D}">
      <dgm:prSet custT="1"/>
      <dgm:spPr/>
      <dgm:t>
        <a:bodyPr/>
        <a:lstStyle/>
        <a:p>
          <a:r>
            <a:rPr lang="en-US" sz="2400"/>
            <a:t>Abandoned pension plans</a:t>
          </a:r>
        </a:p>
      </dgm:t>
    </dgm:pt>
    <dgm:pt modelId="{12A7264F-DC63-4F9F-A5E6-E7C1847F416A}" type="parTrans" cxnId="{AFC38704-2056-4F4E-A03A-3D93386277D9}">
      <dgm:prSet/>
      <dgm:spPr/>
      <dgm:t>
        <a:bodyPr/>
        <a:lstStyle/>
        <a:p>
          <a:endParaRPr lang="en-US" sz="1400"/>
        </a:p>
      </dgm:t>
    </dgm:pt>
    <dgm:pt modelId="{A882888C-365E-4D1E-8038-3FE88106A0A3}" type="sibTrans" cxnId="{AFC38704-2056-4F4E-A03A-3D93386277D9}">
      <dgm:prSet/>
      <dgm:spPr/>
      <dgm:t>
        <a:bodyPr/>
        <a:lstStyle/>
        <a:p>
          <a:endParaRPr lang="en-US" sz="1400"/>
        </a:p>
      </dgm:t>
    </dgm:pt>
    <dgm:pt modelId="{280BD24D-4A2F-477B-8656-5F6D09047E94}">
      <dgm:prSet custT="1"/>
      <dgm:spPr/>
      <dgm:t>
        <a:bodyPr/>
        <a:lstStyle/>
        <a:p>
          <a:r>
            <a:rPr lang="en-US" sz="2400"/>
            <a:t>Hard to value assets</a:t>
          </a:r>
        </a:p>
      </dgm:t>
    </dgm:pt>
    <dgm:pt modelId="{65FC096B-FC15-4AD6-A6BA-3F041EF1EE93}" type="parTrans" cxnId="{9284D27F-DDB0-43D4-AA9E-E4BBD880283A}">
      <dgm:prSet/>
      <dgm:spPr/>
      <dgm:t>
        <a:bodyPr/>
        <a:lstStyle/>
        <a:p>
          <a:endParaRPr lang="en-US" sz="1400"/>
        </a:p>
      </dgm:t>
    </dgm:pt>
    <dgm:pt modelId="{A3D26A8A-56CD-4843-BCD9-A5F4EC640FFB}" type="sibTrans" cxnId="{9284D27F-DDB0-43D4-AA9E-E4BBD880283A}">
      <dgm:prSet/>
      <dgm:spPr/>
      <dgm:t>
        <a:bodyPr/>
        <a:lstStyle/>
        <a:p>
          <a:endParaRPr lang="en-US" sz="1400"/>
        </a:p>
      </dgm:t>
    </dgm:pt>
    <dgm:pt modelId="{C8712D81-D8E0-41BD-8A40-C61B49EE6A3B}">
      <dgm:prSet custT="1"/>
      <dgm:spPr>
        <a:solidFill>
          <a:schemeClr val="accent1"/>
        </a:solidFill>
      </dgm:spPr>
      <dgm:t>
        <a:bodyPr/>
        <a:lstStyle/>
        <a:p>
          <a:r>
            <a:rPr lang="en-US" sz="2400" dirty="0"/>
            <a:t>Fiduciaries that didn’t know and/or fulfill their duties</a:t>
          </a:r>
        </a:p>
      </dgm:t>
    </dgm:pt>
    <dgm:pt modelId="{9C9D93A0-A9CE-479C-9ACA-0C3EE647491F}" type="parTrans" cxnId="{E7652885-7A55-429A-89F6-27966E5E1A95}">
      <dgm:prSet/>
      <dgm:spPr/>
      <dgm:t>
        <a:bodyPr/>
        <a:lstStyle/>
        <a:p>
          <a:endParaRPr lang="en-US" sz="1400"/>
        </a:p>
      </dgm:t>
    </dgm:pt>
    <dgm:pt modelId="{FE6110CF-DC98-4BBB-B39B-BFC05BD23B1F}" type="sibTrans" cxnId="{E7652885-7A55-429A-89F6-27966E5E1A95}">
      <dgm:prSet/>
      <dgm:spPr/>
      <dgm:t>
        <a:bodyPr/>
        <a:lstStyle/>
        <a:p>
          <a:endParaRPr lang="en-US" sz="1400"/>
        </a:p>
      </dgm:t>
    </dgm:pt>
    <dgm:pt modelId="{4DEED849-975E-4B7A-974A-7BEB116284A3}" type="pres">
      <dgm:prSet presAssocID="{475CD883-DE4A-480B-A680-3996C7A8F012}" presName="diagram" presStyleCnt="0">
        <dgm:presLayoutVars>
          <dgm:dir/>
          <dgm:resizeHandles val="exact"/>
        </dgm:presLayoutVars>
      </dgm:prSet>
      <dgm:spPr/>
    </dgm:pt>
    <dgm:pt modelId="{FB4430B7-275F-4087-9A77-CCABC8653F1B}" type="pres">
      <dgm:prSet presAssocID="{67478818-7D07-44A6-9DFC-587A71A6E0F1}" presName="node" presStyleLbl="node1" presStyleIdx="0" presStyleCnt="7">
        <dgm:presLayoutVars>
          <dgm:bulletEnabled val="1"/>
        </dgm:presLayoutVars>
      </dgm:prSet>
      <dgm:spPr/>
    </dgm:pt>
    <dgm:pt modelId="{E7F80B6F-C811-49F4-9815-4B72934FDA2F}" type="pres">
      <dgm:prSet presAssocID="{E47D6E5C-D4D4-4AAD-9179-439EFA031830}" presName="sibTrans" presStyleCnt="0"/>
      <dgm:spPr/>
    </dgm:pt>
    <dgm:pt modelId="{5A91BD16-AB7C-419B-980D-5D4B844A2B3A}" type="pres">
      <dgm:prSet presAssocID="{6A7A8035-2A74-47EF-8D8C-3612368EC23F}" presName="node" presStyleLbl="node1" presStyleIdx="1" presStyleCnt="7">
        <dgm:presLayoutVars>
          <dgm:bulletEnabled val="1"/>
        </dgm:presLayoutVars>
      </dgm:prSet>
      <dgm:spPr/>
    </dgm:pt>
    <dgm:pt modelId="{A368F64F-162F-4BD3-A66F-7A81779ECCEE}" type="pres">
      <dgm:prSet presAssocID="{35227FCE-5A99-42FA-993C-0E3AEB2F6246}" presName="sibTrans" presStyleCnt="0"/>
      <dgm:spPr/>
    </dgm:pt>
    <dgm:pt modelId="{706C8E07-2B7E-4EE9-8D4E-BB2A15003565}" type="pres">
      <dgm:prSet presAssocID="{089A9C87-2BBD-4AFE-840E-7E74378C8080}" presName="node" presStyleLbl="node1" presStyleIdx="2" presStyleCnt="7">
        <dgm:presLayoutVars>
          <dgm:bulletEnabled val="1"/>
        </dgm:presLayoutVars>
      </dgm:prSet>
      <dgm:spPr/>
    </dgm:pt>
    <dgm:pt modelId="{CD6D927D-288C-4446-B44B-95BB67B35CCA}" type="pres">
      <dgm:prSet presAssocID="{D1E0C4A9-C7D3-498B-86BA-AA01F5DE2B86}" presName="sibTrans" presStyleCnt="0"/>
      <dgm:spPr/>
    </dgm:pt>
    <dgm:pt modelId="{B9D30EE1-EABC-4D44-9BB8-6F6024FEA298}" type="pres">
      <dgm:prSet presAssocID="{935AF014-6B01-4AEB-A663-3580EE949A29}" presName="node" presStyleLbl="node1" presStyleIdx="3" presStyleCnt="7">
        <dgm:presLayoutVars>
          <dgm:bulletEnabled val="1"/>
        </dgm:presLayoutVars>
      </dgm:prSet>
      <dgm:spPr/>
    </dgm:pt>
    <dgm:pt modelId="{6480ACA6-2A91-42FC-B643-C62DEC572380}" type="pres">
      <dgm:prSet presAssocID="{7F5390A1-14A8-47DE-87BB-E622832DE572}" presName="sibTrans" presStyleCnt="0"/>
      <dgm:spPr/>
    </dgm:pt>
    <dgm:pt modelId="{69E95215-26D8-4F89-9140-8EEB8EE890C9}" type="pres">
      <dgm:prSet presAssocID="{EF37089A-C3EC-42FC-B4BA-F86C87117E9D}" presName="node" presStyleLbl="node1" presStyleIdx="4" presStyleCnt="7">
        <dgm:presLayoutVars>
          <dgm:bulletEnabled val="1"/>
        </dgm:presLayoutVars>
      </dgm:prSet>
      <dgm:spPr/>
    </dgm:pt>
    <dgm:pt modelId="{17AD7366-09A3-4FF1-9818-D6E7F91D9D8A}" type="pres">
      <dgm:prSet presAssocID="{A882888C-365E-4D1E-8038-3FE88106A0A3}" presName="sibTrans" presStyleCnt="0"/>
      <dgm:spPr/>
    </dgm:pt>
    <dgm:pt modelId="{2C8573CE-9ACA-429F-A950-CFC83352D1A1}" type="pres">
      <dgm:prSet presAssocID="{280BD24D-4A2F-477B-8656-5F6D09047E94}" presName="node" presStyleLbl="node1" presStyleIdx="5" presStyleCnt="7">
        <dgm:presLayoutVars>
          <dgm:bulletEnabled val="1"/>
        </dgm:presLayoutVars>
      </dgm:prSet>
      <dgm:spPr/>
    </dgm:pt>
    <dgm:pt modelId="{591AF311-CDC9-43DC-B99E-ED79BE553C4B}" type="pres">
      <dgm:prSet presAssocID="{A3D26A8A-56CD-4843-BCD9-A5F4EC640FFB}" presName="sibTrans" presStyleCnt="0"/>
      <dgm:spPr/>
    </dgm:pt>
    <dgm:pt modelId="{6397246B-A5E3-41FE-9162-0C3D74EF007E}" type="pres">
      <dgm:prSet presAssocID="{C8712D81-D8E0-41BD-8A40-C61B49EE6A3B}" presName="node" presStyleLbl="node1" presStyleIdx="6" presStyleCnt="7">
        <dgm:presLayoutVars>
          <dgm:bulletEnabled val="1"/>
        </dgm:presLayoutVars>
      </dgm:prSet>
      <dgm:spPr/>
    </dgm:pt>
  </dgm:ptLst>
  <dgm:cxnLst>
    <dgm:cxn modelId="{AFC38704-2056-4F4E-A03A-3D93386277D9}" srcId="{475CD883-DE4A-480B-A680-3996C7A8F012}" destId="{EF37089A-C3EC-42FC-B4BA-F86C87117E9D}" srcOrd="4" destOrd="0" parTransId="{12A7264F-DC63-4F9F-A5E6-E7C1847F416A}" sibTransId="{A882888C-365E-4D1E-8038-3FE88106A0A3}"/>
    <dgm:cxn modelId="{DC8B5017-83EF-4EBD-A9A3-6EB2C9B0F9DC}" srcId="{475CD883-DE4A-480B-A680-3996C7A8F012}" destId="{6A7A8035-2A74-47EF-8D8C-3612368EC23F}" srcOrd="1" destOrd="0" parTransId="{5AE1364A-0B39-4B86-8E1F-61F0D8A14E87}" sibTransId="{35227FCE-5A99-42FA-993C-0E3AEB2F6246}"/>
    <dgm:cxn modelId="{B528662F-3D6C-46B8-8204-0536C401F501}" type="presOf" srcId="{67478818-7D07-44A6-9DFC-587A71A6E0F1}" destId="{FB4430B7-275F-4087-9A77-CCABC8653F1B}" srcOrd="0" destOrd="0" presId="urn:microsoft.com/office/officeart/2005/8/layout/default"/>
    <dgm:cxn modelId="{7F1DDA36-E999-45FD-BCCD-B9BA6C8AC78E}" srcId="{475CD883-DE4A-480B-A680-3996C7A8F012}" destId="{089A9C87-2BBD-4AFE-840E-7E74378C8080}" srcOrd="2" destOrd="0" parTransId="{080C42BE-D1B8-4EF1-A657-CD03BB9A0ABA}" sibTransId="{D1E0C4A9-C7D3-498B-86BA-AA01F5DE2B86}"/>
    <dgm:cxn modelId="{0298D475-1CD5-4891-BF36-1EFD3E4B4F97}" type="presOf" srcId="{475CD883-DE4A-480B-A680-3996C7A8F012}" destId="{4DEED849-975E-4B7A-974A-7BEB116284A3}" srcOrd="0" destOrd="0" presId="urn:microsoft.com/office/officeart/2005/8/layout/default"/>
    <dgm:cxn modelId="{9284D27F-DDB0-43D4-AA9E-E4BBD880283A}" srcId="{475CD883-DE4A-480B-A680-3996C7A8F012}" destId="{280BD24D-4A2F-477B-8656-5F6D09047E94}" srcOrd="5" destOrd="0" parTransId="{65FC096B-FC15-4AD6-A6BA-3F041EF1EE93}" sibTransId="{A3D26A8A-56CD-4843-BCD9-A5F4EC640FFB}"/>
    <dgm:cxn modelId="{E7652885-7A55-429A-89F6-27966E5E1A95}" srcId="{475CD883-DE4A-480B-A680-3996C7A8F012}" destId="{C8712D81-D8E0-41BD-8A40-C61B49EE6A3B}" srcOrd="6" destOrd="0" parTransId="{9C9D93A0-A9CE-479C-9ACA-0C3EE647491F}" sibTransId="{FE6110CF-DC98-4BBB-B39B-BFC05BD23B1F}"/>
    <dgm:cxn modelId="{9E95A68E-09D9-4A6D-8320-26E249C93CEB}" srcId="{475CD883-DE4A-480B-A680-3996C7A8F012}" destId="{67478818-7D07-44A6-9DFC-587A71A6E0F1}" srcOrd="0" destOrd="0" parTransId="{76389C74-834F-4427-89E1-7A4F54E5ED97}" sibTransId="{E47D6E5C-D4D4-4AAD-9179-439EFA031830}"/>
    <dgm:cxn modelId="{8A7FA48F-9349-4466-9818-0AA02C3DE1C1}" type="presOf" srcId="{935AF014-6B01-4AEB-A663-3580EE949A29}" destId="{B9D30EE1-EABC-4D44-9BB8-6F6024FEA298}" srcOrd="0" destOrd="0" presId="urn:microsoft.com/office/officeart/2005/8/layout/default"/>
    <dgm:cxn modelId="{D0A188A3-2870-46F3-83F7-7B8B2FA9665F}" type="presOf" srcId="{089A9C87-2BBD-4AFE-840E-7E74378C8080}" destId="{706C8E07-2B7E-4EE9-8D4E-BB2A15003565}" srcOrd="0" destOrd="0" presId="urn:microsoft.com/office/officeart/2005/8/layout/default"/>
    <dgm:cxn modelId="{CEEB9FB2-7DAB-4A19-9DA9-B346C50FBEA9}" type="presOf" srcId="{EF37089A-C3EC-42FC-B4BA-F86C87117E9D}" destId="{69E95215-26D8-4F89-9140-8EEB8EE890C9}" srcOrd="0" destOrd="0" presId="urn:microsoft.com/office/officeart/2005/8/layout/default"/>
    <dgm:cxn modelId="{F328D2B7-BA65-47EF-B8E8-DE745C1E6FB8}" srcId="{475CD883-DE4A-480B-A680-3996C7A8F012}" destId="{935AF014-6B01-4AEB-A663-3580EE949A29}" srcOrd="3" destOrd="0" parTransId="{1906F2F8-BBE9-425C-852C-5D7E97C1952D}" sibTransId="{7F5390A1-14A8-47DE-87BB-E622832DE572}"/>
    <dgm:cxn modelId="{905E31C7-75AF-4989-B838-ADFC48302039}" type="presOf" srcId="{6A7A8035-2A74-47EF-8D8C-3612368EC23F}" destId="{5A91BD16-AB7C-419B-980D-5D4B844A2B3A}" srcOrd="0" destOrd="0" presId="urn:microsoft.com/office/officeart/2005/8/layout/default"/>
    <dgm:cxn modelId="{93DD9ACF-6002-4274-879E-8F864BE59B02}" type="presOf" srcId="{C8712D81-D8E0-41BD-8A40-C61B49EE6A3B}" destId="{6397246B-A5E3-41FE-9162-0C3D74EF007E}" srcOrd="0" destOrd="0" presId="urn:microsoft.com/office/officeart/2005/8/layout/default"/>
    <dgm:cxn modelId="{3A40C9D4-E33D-4A14-9579-DABD09A8CE16}" type="presOf" srcId="{280BD24D-4A2F-477B-8656-5F6D09047E94}" destId="{2C8573CE-9ACA-429F-A950-CFC83352D1A1}" srcOrd="0" destOrd="0" presId="urn:microsoft.com/office/officeart/2005/8/layout/default"/>
    <dgm:cxn modelId="{DAF521D2-B690-4133-BABF-70318B736537}" type="presParOf" srcId="{4DEED849-975E-4B7A-974A-7BEB116284A3}" destId="{FB4430B7-275F-4087-9A77-CCABC8653F1B}" srcOrd="0" destOrd="0" presId="urn:microsoft.com/office/officeart/2005/8/layout/default"/>
    <dgm:cxn modelId="{707D0992-EA78-4A94-9F6B-29B762747E68}" type="presParOf" srcId="{4DEED849-975E-4B7A-974A-7BEB116284A3}" destId="{E7F80B6F-C811-49F4-9815-4B72934FDA2F}" srcOrd="1" destOrd="0" presId="urn:microsoft.com/office/officeart/2005/8/layout/default"/>
    <dgm:cxn modelId="{838B10EE-0A26-4A5F-94E0-14442C3F6296}" type="presParOf" srcId="{4DEED849-975E-4B7A-974A-7BEB116284A3}" destId="{5A91BD16-AB7C-419B-980D-5D4B844A2B3A}" srcOrd="2" destOrd="0" presId="urn:microsoft.com/office/officeart/2005/8/layout/default"/>
    <dgm:cxn modelId="{CD5CD0C9-9E67-4FFF-9AE3-B0CC9323CE5E}" type="presParOf" srcId="{4DEED849-975E-4B7A-974A-7BEB116284A3}" destId="{A368F64F-162F-4BD3-A66F-7A81779ECCEE}" srcOrd="3" destOrd="0" presId="urn:microsoft.com/office/officeart/2005/8/layout/default"/>
    <dgm:cxn modelId="{74D305FD-F9E4-45C2-BDF4-2AB69ABAE741}" type="presParOf" srcId="{4DEED849-975E-4B7A-974A-7BEB116284A3}" destId="{706C8E07-2B7E-4EE9-8D4E-BB2A15003565}" srcOrd="4" destOrd="0" presId="urn:microsoft.com/office/officeart/2005/8/layout/default"/>
    <dgm:cxn modelId="{08CAB355-014B-4848-AEFE-9C1182F02DE7}" type="presParOf" srcId="{4DEED849-975E-4B7A-974A-7BEB116284A3}" destId="{CD6D927D-288C-4446-B44B-95BB67B35CCA}" srcOrd="5" destOrd="0" presId="urn:microsoft.com/office/officeart/2005/8/layout/default"/>
    <dgm:cxn modelId="{787D3304-3B95-4857-9AC3-010756E066CD}" type="presParOf" srcId="{4DEED849-975E-4B7A-974A-7BEB116284A3}" destId="{B9D30EE1-EABC-4D44-9BB8-6F6024FEA298}" srcOrd="6" destOrd="0" presId="urn:microsoft.com/office/officeart/2005/8/layout/default"/>
    <dgm:cxn modelId="{28402A0E-8A1A-403E-8085-E309D97F2DBB}" type="presParOf" srcId="{4DEED849-975E-4B7A-974A-7BEB116284A3}" destId="{6480ACA6-2A91-42FC-B643-C62DEC572380}" srcOrd="7" destOrd="0" presId="urn:microsoft.com/office/officeart/2005/8/layout/default"/>
    <dgm:cxn modelId="{52A72CA0-C550-4187-92BD-4AA8E3736D97}" type="presParOf" srcId="{4DEED849-975E-4B7A-974A-7BEB116284A3}" destId="{69E95215-26D8-4F89-9140-8EEB8EE890C9}" srcOrd="8" destOrd="0" presId="urn:microsoft.com/office/officeart/2005/8/layout/default"/>
    <dgm:cxn modelId="{FCEFC443-C0F2-44AD-89F8-FD90DC981C9C}" type="presParOf" srcId="{4DEED849-975E-4B7A-974A-7BEB116284A3}" destId="{17AD7366-09A3-4FF1-9818-D6E7F91D9D8A}" srcOrd="9" destOrd="0" presId="urn:microsoft.com/office/officeart/2005/8/layout/default"/>
    <dgm:cxn modelId="{031F6E72-FDAF-43E9-B269-C0702F821C66}" type="presParOf" srcId="{4DEED849-975E-4B7A-974A-7BEB116284A3}" destId="{2C8573CE-9ACA-429F-A950-CFC83352D1A1}" srcOrd="10" destOrd="0" presId="urn:microsoft.com/office/officeart/2005/8/layout/default"/>
    <dgm:cxn modelId="{107F8122-3071-445A-BCC9-FACCECA84648}" type="presParOf" srcId="{4DEED849-975E-4B7A-974A-7BEB116284A3}" destId="{591AF311-CDC9-43DC-B99E-ED79BE553C4B}" srcOrd="11" destOrd="0" presId="urn:microsoft.com/office/officeart/2005/8/layout/default"/>
    <dgm:cxn modelId="{F9976A81-3E96-4865-9623-56A6FE71EAB6}" type="presParOf" srcId="{4DEED849-975E-4B7A-974A-7BEB116284A3}" destId="{6397246B-A5E3-41FE-9162-0C3D74EF007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2B4C670-0C1C-45F9-80E4-C2D106AC7E1D}"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4F7D02CB-46ED-43C1-93EC-817EAF10FFA5}">
      <dgm:prSet/>
      <dgm:spPr>
        <a:solidFill>
          <a:schemeClr val="accent4">
            <a:lumMod val="75000"/>
          </a:schemeClr>
        </a:solidFill>
      </dgm:spPr>
      <dgm:t>
        <a:bodyPr/>
        <a:lstStyle/>
        <a:p>
          <a:r>
            <a:rPr lang="en-US" dirty="0"/>
            <a:t>2020 lawsuit: </a:t>
          </a:r>
          <a:r>
            <a:rPr lang="en-US" i="1" dirty="0" err="1"/>
            <a:t>Bartnett</a:t>
          </a:r>
          <a:r>
            <a:rPr lang="en-US" i="1" dirty="0"/>
            <a:t> v Abbott Laboratories et al., </a:t>
          </a:r>
          <a:r>
            <a:rPr lang="en-US" dirty="0"/>
            <a:t>No. 2020 CV 2127, (N.D. Ill. filed April 3, 2020)</a:t>
          </a:r>
        </a:p>
      </dgm:t>
    </dgm:pt>
    <dgm:pt modelId="{0F9E8C30-4753-4D71-ADFB-226859CF7788}" type="parTrans" cxnId="{9421787D-CA1F-4F58-A970-4C89D45C9461}">
      <dgm:prSet/>
      <dgm:spPr/>
      <dgm:t>
        <a:bodyPr/>
        <a:lstStyle/>
        <a:p>
          <a:endParaRPr lang="en-US"/>
        </a:p>
      </dgm:t>
    </dgm:pt>
    <dgm:pt modelId="{A0897AA0-1847-4625-B70A-5DB67809433F}" type="sibTrans" cxnId="{9421787D-CA1F-4F58-A970-4C89D45C9461}">
      <dgm:prSet/>
      <dgm:spPr/>
      <dgm:t>
        <a:bodyPr/>
        <a:lstStyle/>
        <a:p>
          <a:endParaRPr lang="en-US"/>
        </a:p>
      </dgm:t>
    </dgm:pt>
    <dgm:pt modelId="{513768E0-5BD7-42B1-A7AF-60B974B53DD8}">
      <dgm:prSet/>
      <dgm:spPr/>
      <dgm:t>
        <a:bodyPr/>
        <a:lstStyle/>
        <a:p>
          <a:r>
            <a:rPr lang="en-US"/>
            <a:t>Plaintiff seeking to recover $245,000, plus interest and other fees for the alleged breaches of fiduciary duty</a:t>
          </a:r>
        </a:p>
      </dgm:t>
    </dgm:pt>
    <dgm:pt modelId="{673658FD-2E23-4766-9E57-B6DF205F433F}" type="parTrans" cxnId="{98789E10-7D9B-48C7-BCFC-5ED9CBF20F25}">
      <dgm:prSet/>
      <dgm:spPr/>
      <dgm:t>
        <a:bodyPr/>
        <a:lstStyle/>
        <a:p>
          <a:endParaRPr lang="en-US"/>
        </a:p>
      </dgm:t>
    </dgm:pt>
    <dgm:pt modelId="{065C38C5-BBC1-421F-B291-68A0C1360E4C}" type="sibTrans" cxnId="{98789E10-7D9B-48C7-BCFC-5ED9CBF20F25}">
      <dgm:prSet/>
      <dgm:spPr/>
      <dgm:t>
        <a:bodyPr/>
        <a:lstStyle/>
        <a:p>
          <a:endParaRPr lang="en-US"/>
        </a:p>
      </dgm:t>
    </dgm:pt>
    <dgm:pt modelId="{C34C9CA5-09C7-4D06-9019-8CD5FDC19490}">
      <dgm:prSet/>
      <dgm:spPr/>
      <dgm:t>
        <a:bodyPr/>
        <a:lstStyle/>
        <a:p>
          <a:r>
            <a:rPr lang="en-US"/>
            <a:t>Hacker gained access to the participant’s online retirement account</a:t>
          </a:r>
        </a:p>
      </dgm:t>
    </dgm:pt>
    <dgm:pt modelId="{70169428-A69F-41AC-B64A-70700C06DC02}" type="parTrans" cxnId="{2805520F-EF33-42BF-99FE-CE1DD1F1F672}">
      <dgm:prSet/>
      <dgm:spPr/>
      <dgm:t>
        <a:bodyPr/>
        <a:lstStyle/>
        <a:p>
          <a:endParaRPr lang="en-US"/>
        </a:p>
      </dgm:t>
    </dgm:pt>
    <dgm:pt modelId="{FCBA85DC-63AC-42EA-9AA0-79F3D1F01090}" type="sibTrans" cxnId="{2805520F-EF33-42BF-99FE-CE1DD1F1F672}">
      <dgm:prSet/>
      <dgm:spPr/>
      <dgm:t>
        <a:bodyPr/>
        <a:lstStyle/>
        <a:p>
          <a:endParaRPr lang="en-US"/>
        </a:p>
      </dgm:t>
    </dgm:pt>
    <dgm:pt modelId="{E7AC44E9-1424-4328-8809-F5A4ED3994A2}">
      <dgm:prSet/>
      <dgm:spPr/>
      <dgm:t>
        <a:bodyPr/>
        <a:lstStyle/>
        <a:p>
          <a:r>
            <a:rPr lang="en-US"/>
            <a:t>2024 settlement $8.7M </a:t>
          </a:r>
          <a:r>
            <a:rPr lang="en-US" i="1"/>
            <a:t>Sherwood, et al v Horizon Actuarial</a:t>
          </a:r>
          <a:endParaRPr lang="en-US"/>
        </a:p>
      </dgm:t>
    </dgm:pt>
    <dgm:pt modelId="{B9AA5650-B0E8-4CB2-92C8-E931D80584BE}" type="parTrans" cxnId="{D4F3FBB1-3586-404E-8EAF-E0CF41063E68}">
      <dgm:prSet/>
      <dgm:spPr/>
      <dgm:t>
        <a:bodyPr/>
        <a:lstStyle/>
        <a:p>
          <a:endParaRPr lang="en-US"/>
        </a:p>
      </dgm:t>
    </dgm:pt>
    <dgm:pt modelId="{95BB4958-7349-4CA1-BF84-B738CD2E506F}" type="sibTrans" cxnId="{D4F3FBB1-3586-404E-8EAF-E0CF41063E68}">
      <dgm:prSet/>
      <dgm:spPr/>
      <dgm:t>
        <a:bodyPr/>
        <a:lstStyle/>
        <a:p>
          <a:endParaRPr lang="en-US"/>
        </a:p>
      </dgm:t>
    </dgm:pt>
    <dgm:pt modelId="{E2E4EE08-6D6A-4441-B358-CD89DB376083}">
      <dgm:prSet/>
      <dgm:spPr/>
      <dgm:t>
        <a:bodyPr/>
        <a:lstStyle/>
        <a:p>
          <a:r>
            <a:rPr lang="en-US"/>
            <a:t>Cybercriminals breached two servers of Horizon</a:t>
          </a:r>
        </a:p>
      </dgm:t>
    </dgm:pt>
    <dgm:pt modelId="{8A323BDA-E80A-439E-A835-F20C9C29934A}" type="parTrans" cxnId="{60B94619-4FB8-4458-B951-11BCC45CDBBD}">
      <dgm:prSet/>
      <dgm:spPr/>
      <dgm:t>
        <a:bodyPr/>
        <a:lstStyle/>
        <a:p>
          <a:endParaRPr lang="en-US"/>
        </a:p>
      </dgm:t>
    </dgm:pt>
    <dgm:pt modelId="{4D895212-3159-43D1-AC7B-002D7D1BE64E}" type="sibTrans" cxnId="{60B94619-4FB8-4458-B951-11BCC45CDBBD}">
      <dgm:prSet/>
      <dgm:spPr/>
      <dgm:t>
        <a:bodyPr/>
        <a:lstStyle/>
        <a:p>
          <a:endParaRPr lang="en-US"/>
        </a:p>
      </dgm:t>
    </dgm:pt>
    <dgm:pt modelId="{0F7E1850-7AA5-4791-AF29-3FA731B1A8C2}">
      <dgm:prSet/>
      <dgm:spPr/>
      <dgm:t>
        <a:bodyPr/>
        <a:lstStyle/>
        <a:p>
          <a:r>
            <a:rPr lang="en-US"/>
            <a:t>More than 100,000 participants in 25 different multi-employer plans administered by Horizon were affected in the breach</a:t>
          </a:r>
        </a:p>
      </dgm:t>
    </dgm:pt>
    <dgm:pt modelId="{4A9215AB-2257-4018-AE78-5061CCDFB359}" type="parTrans" cxnId="{24538C00-DDC1-4D36-9A27-BD4ACBD90E9E}">
      <dgm:prSet/>
      <dgm:spPr/>
      <dgm:t>
        <a:bodyPr/>
        <a:lstStyle/>
        <a:p>
          <a:endParaRPr lang="en-US"/>
        </a:p>
      </dgm:t>
    </dgm:pt>
    <dgm:pt modelId="{43A5B3D2-85D3-4175-A022-8A82C85AE13F}" type="sibTrans" cxnId="{24538C00-DDC1-4D36-9A27-BD4ACBD90E9E}">
      <dgm:prSet/>
      <dgm:spPr/>
      <dgm:t>
        <a:bodyPr/>
        <a:lstStyle/>
        <a:p>
          <a:endParaRPr lang="en-US"/>
        </a:p>
      </dgm:t>
    </dgm:pt>
    <dgm:pt modelId="{935605B8-A2EC-4C93-ACEB-AB0250CA5AF2}" type="pres">
      <dgm:prSet presAssocID="{62B4C670-0C1C-45F9-80E4-C2D106AC7E1D}" presName="Name0" presStyleCnt="0">
        <dgm:presLayoutVars>
          <dgm:dir/>
          <dgm:animLvl val="lvl"/>
          <dgm:resizeHandles val="exact"/>
        </dgm:presLayoutVars>
      </dgm:prSet>
      <dgm:spPr/>
    </dgm:pt>
    <dgm:pt modelId="{0B83E56A-7F08-4B4F-9FBB-70DFDAAE9921}" type="pres">
      <dgm:prSet presAssocID="{4F7D02CB-46ED-43C1-93EC-817EAF10FFA5}" presName="composite" presStyleCnt="0"/>
      <dgm:spPr/>
    </dgm:pt>
    <dgm:pt modelId="{C6F28D78-8D43-45C9-85E1-41FE8D068E75}" type="pres">
      <dgm:prSet presAssocID="{4F7D02CB-46ED-43C1-93EC-817EAF10FFA5}" presName="parTx" presStyleLbl="alignNode1" presStyleIdx="0" presStyleCnt="2">
        <dgm:presLayoutVars>
          <dgm:chMax val="0"/>
          <dgm:chPref val="0"/>
          <dgm:bulletEnabled val="1"/>
        </dgm:presLayoutVars>
      </dgm:prSet>
      <dgm:spPr/>
    </dgm:pt>
    <dgm:pt modelId="{0262B042-A84D-446E-9BBF-7006821E8F12}" type="pres">
      <dgm:prSet presAssocID="{4F7D02CB-46ED-43C1-93EC-817EAF10FFA5}" presName="desTx" presStyleLbl="alignAccFollowNode1" presStyleIdx="0" presStyleCnt="2">
        <dgm:presLayoutVars>
          <dgm:bulletEnabled val="1"/>
        </dgm:presLayoutVars>
      </dgm:prSet>
      <dgm:spPr/>
    </dgm:pt>
    <dgm:pt modelId="{8956D11B-F026-4B8F-BA5D-BA0367EA4E02}" type="pres">
      <dgm:prSet presAssocID="{A0897AA0-1847-4625-B70A-5DB67809433F}" presName="space" presStyleCnt="0"/>
      <dgm:spPr/>
    </dgm:pt>
    <dgm:pt modelId="{789E72A3-8D14-43C7-BA88-B7363D5ADEBC}" type="pres">
      <dgm:prSet presAssocID="{E7AC44E9-1424-4328-8809-F5A4ED3994A2}" presName="composite" presStyleCnt="0"/>
      <dgm:spPr/>
    </dgm:pt>
    <dgm:pt modelId="{D6477CE2-7987-4E36-9198-858D09D707F7}" type="pres">
      <dgm:prSet presAssocID="{E7AC44E9-1424-4328-8809-F5A4ED3994A2}" presName="parTx" presStyleLbl="alignNode1" presStyleIdx="1" presStyleCnt="2">
        <dgm:presLayoutVars>
          <dgm:chMax val="0"/>
          <dgm:chPref val="0"/>
          <dgm:bulletEnabled val="1"/>
        </dgm:presLayoutVars>
      </dgm:prSet>
      <dgm:spPr/>
    </dgm:pt>
    <dgm:pt modelId="{82E12EA9-C5B7-4AA6-B9CC-B92DFE853F2D}" type="pres">
      <dgm:prSet presAssocID="{E7AC44E9-1424-4328-8809-F5A4ED3994A2}" presName="desTx" presStyleLbl="alignAccFollowNode1" presStyleIdx="1" presStyleCnt="2">
        <dgm:presLayoutVars>
          <dgm:bulletEnabled val="1"/>
        </dgm:presLayoutVars>
      </dgm:prSet>
      <dgm:spPr/>
    </dgm:pt>
  </dgm:ptLst>
  <dgm:cxnLst>
    <dgm:cxn modelId="{24538C00-DDC1-4D36-9A27-BD4ACBD90E9E}" srcId="{E7AC44E9-1424-4328-8809-F5A4ED3994A2}" destId="{0F7E1850-7AA5-4791-AF29-3FA731B1A8C2}" srcOrd="1" destOrd="0" parTransId="{4A9215AB-2257-4018-AE78-5061CCDFB359}" sibTransId="{43A5B3D2-85D3-4175-A022-8A82C85AE13F}"/>
    <dgm:cxn modelId="{0CB2DD05-EE2F-4C40-84DC-15EFDFA6C090}" type="presOf" srcId="{513768E0-5BD7-42B1-A7AF-60B974B53DD8}" destId="{0262B042-A84D-446E-9BBF-7006821E8F12}" srcOrd="0" destOrd="0" presId="urn:microsoft.com/office/officeart/2005/8/layout/hList1"/>
    <dgm:cxn modelId="{5BFA320A-7289-4E61-836C-2CC718D5CAB0}" type="presOf" srcId="{E2E4EE08-6D6A-4441-B358-CD89DB376083}" destId="{82E12EA9-C5B7-4AA6-B9CC-B92DFE853F2D}" srcOrd="0" destOrd="0" presId="urn:microsoft.com/office/officeart/2005/8/layout/hList1"/>
    <dgm:cxn modelId="{5859F80D-3966-41F5-BF17-12761ADDE535}" type="presOf" srcId="{4F7D02CB-46ED-43C1-93EC-817EAF10FFA5}" destId="{C6F28D78-8D43-45C9-85E1-41FE8D068E75}" srcOrd="0" destOrd="0" presId="urn:microsoft.com/office/officeart/2005/8/layout/hList1"/>
    <dgm:cxn modelId="{2805520F-EF33-42BF-99FE-CE1DD1F1F672}" srcId="{4F7D02CB-46ED-43C1-93EC-817EAF10FFA5}" destId="{C34C9CA5-09C7-4D06-9019-8CD5FDC19490}" srcOrd="1" destOrd="0" parTransId="{70169428-A69F-41AC-B64A-70700C06DC02}" sibTransId="{FCBA85DC-63AC-42EA-9AA0-79F3D1F01090}"/>
    <dgm:cxn modelId="{98789E10-7D9B-48C7-BCFC-5ED9CBF20F25}" srcId="{4F7D02CB-46ED-43C1-93EC-817EAF10FFA5}" destId="{513768E0-5BD7-42B1-A7AF-60B974B53DD8}" srcOrd="0" destOrd="0" parTransId="{673658FD-2E23-4766-9E57-B6DF205F433F}" sibTransId="{065C38C5-BBC1-421F-B291-68A0C1360E4C}"/>
    <dgm:cxn modelId="{60B94619-4FB8-4458-B951-11BCC45CDBBD}" srcId="{E7AC44E9-1424-4328-8809-F5A4ED3994A2}" destId="{E2E4EE08-6D6A-4441-B358-CD89DB376083}" srcOrd="0" destOrd="0" parTransId="{8A323BDA-E80A-439E-A835-F20C9C29934A}" sibTransId="{4D895212-3159-43D1-AC7B-002D7D1BE64E}"/>
    <dgm:cxn modelId="{33355964-D283-4A53-A905-C9F28C9145A5}" type="presOf" srcId="{C34C9CA5-09C7-4D06-9019-8CD5FDC19490}" destId="{0262B042-A84D-446E-9BBF-7006821E8F12}" srcOrd="0" destOrd="1" presId="urn:microsoft.com/office/officeart/2005/8/layout/hList1"/>
    <dgm:cxn modelId="{9421787D-CA1F-4F58-A970-4C89D45C9461}" srcId="{62B4C670-0C1C-45F9-80E4-C2D106AC7E1D}" destId="{4F7D02CB-46ED-43C1-93EC-817EAF10FFA5}" srcOrd="0" destOrd="0" parTransId="{0F9E8C30-4753-4D71-ADFB-226859CF7788}" sibTransId="{A0897AA0-1847-4625-B70A-5DB67809433F}"/>
    <dgm:cxn modelId="{B05EDC84-75B1-4608-BDED-9880F6160E37}" type="presOf" srcId="{E7AC44E9-1424-4328-8809-F5A4ED3994A2}" destId="{D6477CE2-7987-4E36-9198-858D09D707F7}" srcOrd="0" destOrd="0" presId="urn:microsoft.com/office/officeart/2005/8/layout/hList1"/>
    <dgm:cxn modelId="{4AD6F794-9D3C-4D24-963C-2A68E4AB2B64}" type="presOf" srcId="{62B4C670-0C1C-45F9-80E4-C2D106AC7E1D}" destId="{935605B8-A2EC-4C93-ACEB-AB0250CA5AF2}" srcOrd="0" destOrd="0" presId="urn:microsoft.com/office/officeart/2005/8/layout/hList1"/>
    <dgm:cxn modelId="{D4F3FBB1-3586-404E-8EAF-E0CF41063E68}" srcId="{62B4C670-0C1C-45F9-80E4-C2D106AC7E1D}" destId="{E7AC44E9-1424-4328-8809-F5A4ED3994A2}" srcOrd="1" destOrd="0" parTransId="{B9AA5650-B0E8-4CB2-92C8-E931D80584BE}" sibTransId="{95BB4958-7349-4CA1-BF84-B738CD2E506F}"/>
    <dgm:cxn modelId="{11B54AFD-F08A-4438-94C5-19AA9EF74AF2}" type="presOf" srcId="{0F7E1850-7AA5-4791-AF29-3FA731B1A8C2}" destId="{82E12EA9-C5B7-4AA6-B9CC-B92DFE853F2D}" srcOrd="0" destOrd="1" presId="urn:microsoft.com/office/officeart/2005/8/layout/hList1"/>
    <dgm:cxn modelId="{9BDE4B15-5FDB-4F59-BD52-07C19F3A24C3}" type="presParOf" srcId="{935605B8-A2EC-4C93-ACEB-AB0250CA5AF2}" destId="{0B83E56A-7F08-4B4F-9FBB-70DFDAAE9921}" srcOrd="0" destOrd="0" presId="urn:microsoft.com/office/officeart/2005/8/layout/hList1"/>
    <dgm:cxn modelId="{A1DC7D80-D345-49C2-9295-6AACA7AFD4B5}" type="presParOf" srcId="{0B83E56A-7F08-4B4F-9FBB-70DFDAAE9921}" destId="{C6F28D78-8D43-45C9-85E1-41FE8D068E75}" srcOrd="0" destOrd="0" presId="urn:microsoft.com/office/officeart/2005/8/layout/hList1"/>
    <dgm:cxn modelId="{4E4F7652-F40B-4290-B16D-1954F435A611}" type="presParOf" srcId="{0B83E56A-7F08-4B4F-9FBB-70DFDAAE9921}" destId="{0262B042-A84D-446E-9BBF-7006821E8F12}" srcOrd="1" destOrd="0" presId="urn:microsoft.com/office/officeart/2005/8/layout/hList1"/>
    <dgm:cxn modelId="{A8FE3AB8-3754-4115-95FC-74F905307BA4}" type="presParOf" srcId="{935605B8-A2EC-4C93-ACEB-AB0250CA5AF2}" destId="{8956D11B-F026-4B8F-BA5D-BA0367EA4E02}" srcOrd="1" destOrd="0" presId="urn:microsoft.com/office/officeart/2005/8/layout/hList1"/>
    <dgm:cxn modelId="{C00EBC23-4255-40D8-B450-64B317461EDE}" type="presParOf" srcId="{935605B8-A2EC-4C93-ACEB-AB0250CA5AF2}" destId="{789E72A3-8D14-43C7-BA88-B7363D5ADEBC}" srcOrd="2" destOrd="0" presId="urn:microsoft.com/office/officeart/2005/8/layout/hList1"/>
    <dgm:cxn modelId="{8480236A-C8F0-4073-9206-D02AC1C08AF1}" type="presParOf" srcId="{789E72A3-8D14-43C7-BA88-B7363D5ADEBC}" destId="{D6477CE2-7987-4E36-9198-858D09D707F7}" srcOrd="0" destOrd="0" presId="urn:microsoft.com/office/officeart/2005/8/layout/hList1"/>
    <dgm:cxn modelId="{2357C935-C2A0-4189-AE60-71F6E92709BA}" type="presParOf" srcId="{789E72A3-8D14-43C7-BA88-B7363D5ADEBC}" destId="{82E12EA9-C5B7-4AA6-B9CC-B92DFE853F2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CC144AF-9C81-4503-B9AD-EE2A5E1A2A14}"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67AA5127-230A-454F-A006-3501C379C215}">
      <dgm:prSet custT="1"/>
      <dgm:spPr/>
      <dgm:t>
        <a:bodyPr/>
        <a:lstStyle/>
        <a:p>
          <a:r>
            <a:rPr lang="en-US" sz="3200" b="1" dirty="0"/>
            <a:t>No comprehensive federal regulatory regime to provide guidance</a:t>
          </a:r>
        </a:p>
      </dgm:t>
    </dgm:pt>
    <dgm:pt modelId="{5B4FC24C-73EE-4DF4-AADA-A6418295C509}" type="parTrans" cxnId="{DF0B3A15-E5EB-460F-8A8E-CF6F984523A7}">
      <dgm:prSet/>
      <dgm:spPr/>
      <dgm:t>
        <a:bodyPr/>
        <a:lstStyle/>
        <a:p>
          <a:endParaRPr lang="en-US" sz="1400"/>
        </a:p>
      </dgm:t>
    </dgm:pt>
    <dgm:pt modelId="{99CA8E7A-E41F-407A-81D4-C1F12EF0C62B}" type="sibTrans" cxnId="{DF0B3A15-E5EB-460F-8A8E-CF6F984523A7}">
      <dgm:prSet/>
      <dgm:spPr/>
      <dgm:t>
        <a:bodyPr/>
        <a:lstStyle/>
        <a:p>
          <a:endParaRPr lang="en-US" sz="1400"/>
        </a:p>
      </dgm:t>
    </dgm:pt>
    <dgm:pt modelId="{E82C0B87-E32A-46BC-A447-4F2B4435A67A}">
      <dgm:prSet custT="1"/>
      <dgm:spPr/>
      <dgm:t>
        <a:bodyPr/>
        <a:lstStyle/>
        <a:p>
          <a:r>
            <a:rPr lang="en-US" sz="3200" b="1" dirty="0"/>
            <a:t>DOL has three cybersecurity “best practices”</a:t>
          </a:r>
        </a:p>
      </dgm:t>
    </dgm:pt>
    <dgm:pt modelId="{D25B48E2-C0F4-4519-869A-F55846363E2A}" type="parTrans" cxnId="{22DF2E32-7C61-4D9B-8555-185A1E6AB272}">
      <dgm:prSet/>
      <dgm:spPr/>
      <dgm:t>
        <a:bodyPr/>
        <a:lstStyle/>
        <a:p>
          <a:endParaRPr lang="en-US" sz="1400"/>
        </a:p>
      </dgm:t>
    </dgm:pt>
    <dgm:pt modelId="{486309AE-EDFF-4E88-865D-B348E77841DC}" type="sibTrans" cxnId="{22DF2E32-7C61-4D9B-8555-185A1E6AB272}">
      <dgm:prSet/>
      <dgm:spPr/>
      <dgm:t>
        <a:bodyPr/>
        <a:lstStyle/>
        <a:p>
          <a:endParaRPr lang="en-US" sz="1400"/>
        </a:p>
      </dgm:t>
    </dgm:pt>
    <dgm:pt modelId="{AFC37E92-7C8A-471C-B675-8AE226E7FE5A}">
      <dgm:prSet custT="1"/>
      <dgm:spPr/>
      <dgm:t>
        <a:bodyPr/>
        <a:lstStyle/>
        <a:p>
          <a:r>
            <a:rPr lang="en-US" sz="3200"/>
            <a:t>Tips for Hiring a Service Provider</a:t>
          </a:r>
        </a:p>
      </dgm:t>
    </dgm:pt>
    <dgm:pt modelId="{C63403F9-8127-4430-AA2D-F6E97949C0B4}" type="parTrans" cxnId="{48DAC56A-6565-4C29-AD25-8AC83A276712}">
      <dgm:prSet/>
      <dgm:spPr/>
      <dgm:t>
        <a:bodyPr/>
        <a:lstStyle/>
        <a:p>
          <a:endParaRPr lang="en-US" sz="1400"/>
        </a:p>
      </dgm:t>
    </dgm:pt>
    <dgm:pt modelId="{A652FD5D-519F-4FA0-BB4E-487938B2BC97}" type="sibTrans" cxnId="{48DAC56A-6565-4C29-AD25-8AC83A276712}">
      <dgm:prSet/>
      <dgm:spPr/>
      <dgm:t>
        <a:bodyPr/>
        <a:lstStyle/>
        <a:p>
          <a:endParaRPr lang="en-US" sz="1400"/>
        </a:p>
      </dgm:t>
    </dgm:pt>
    <dgm:pt modelId="{40A69C13-7943-4D94-9B91-204CDF6B2B5D}">
      <dgm:prSet custT="1"/>
      <dgm:spPr/>
      <dgm:t>
        <a:bodyPr/>
        <a:lstStyle/>
        <a:p>
          <a:r>
            <a:rPr lang="en-US" sz="3200" dirty="0"/>
            <a:t>Cybersecurity Program Best Practices</a:t>
          </a:r>
        </a:p>
      </dgm:t>
    </dgm:pt>
    <dgm:pt modelId="{6DCEA722-DBDC-45B2-B1CD-50B29C409C16}" type="parTrans" cxnId="{29EE2214-24E5-4A43-A26F-A591C478521B}">
      <dgm:prSet/>
      <dgm:spPr/>
      <dgm:t>
        <a:bodyPr/>
        <a:lstStyle/>
        <a:p>
          <a:endParaRPr lang="en-US" sz="1400"/>
        </a:p>
      </dgm:t>
    </dgm:pt>
    <dgm:pt modelId="{6F5CC5E0-2DEC-4D23-AF63-ED81A685210B}" type="sibTrans" cxnId="{29EE2214-24E5-4A43-A26F-A591C478521B}">
      <dgm:prSet/>
      <dgm:spPr/>
      <dgm:t>
        <a:bodyPr/>
        <a:lstStyle/>
        <a:p>
          <a:endParaRPr lang="en-US" sz="1400"/>
        </a:p>
      </dgm:t>
    </dgm:pt>
    <dgm:pt modelId="{D6C721A0-CC9B-4E9B-9FCE-6CD4ED07CE95}">
      <dgm:prSet custT="1"/>
      <dgm:spPr/>
      <dgm:t>
        <a:bodyPr/>
        <a:lstStyle/>
        <a:p>
          <a:r>
            <a:rPr lang="en-US" sz="3200"/>
            <a:t>Online Security Tips </a:t>
          </a:r>
        </a:p>
      </dgm:t>
    </dgm:pt>
    <dgm:pt modelId="{A575207D-EFCD-4279-823D-F66D4609D0AB}" type="parTrans" cxnId="{659D2089-A88A-4745-A9FC-4B3D7182FA3A}">
      <dgm:prSet/>
      <dgm:spPr/>
      <dgm:t>
        <a:bodyPr/>
        <a:lstStyle/>
        <a:p>
          <a:endParaRPr lang="en-US" sz="1400"/>
        </a:p>
      </dgm:t>
    </dgm:pt>
    <dgm:pt modelId="{BB92D997-A2E3-49D0-BE95-A8BD97DFA8E5}" type="sibTrans" cxnId="{659D2089-A88A-4745-A9FC-4B3D7182FA3A}">
      <dgm:prSet/>
      <dgm:spPr/>
      <dgm:t>
        <a:bodyPr/>
        <a:lstStyle/>
        <a:p>
          <a:endParaRPr lang="en-US" sz="1400"/>
        </a:p>
      </dgm:t>
    </dgm:pt>
    <dgm:pt modelId="{00ADA222-1DB4-4872-AD61-CAF661613BE4}" type="pres">
      <dgm:prSet presAssocID="{ECC144AF-9C81-4503-B9AD-EE2A5E1A2A14}" presName="linear" presStyleCnt="0">
        <dgm:presLayoutVars>
          <dgm:dir/>
          <dgm:animLvl val="lvl"/>
          <dgm:resizeHandles val="exact"/>
        </dgm:presLayoutVars>
      </dgm:prSet>
      <dgm:spPr/>
    </dgm:pt>
    <dgm:pt modelId="{8F5A1E81-47C0-45F9-8275-A7CFE998778A}" type="pres">
      <dgm:prSet presAssocID="{67AA5127-230A-454F-A006-3501C379C215}" presName="parentLin" presStyleCnt="0"/>
      <dgm:spPr/>
    </dgm:pt>
    <dgm:pt modelId="{7E310CD5-83AE-4458-B9AC-890309A6E11F}" type="pres">
      <dgm:prSet presAssocID="{67AA5127-230A-454F-A006-3501C379C215}" presName="parentLeftMargin" presStyleLbl="node1" presStyleIdx="0" presStyleCnt="2"/>
      <dgm:spPr/>
    </dgm:pt>
    <dgm:pt modelId="{E5ED2863-0ADE-49AB-9983-0907BBEBA7DB}" type="pres">
      <dgm:prSet presAssocID="{67AA5127-230A-454F-A006-3501C379C215}" presName="parentText" presStyleLbl="node1" presStyleIdx="0" presStyleCnt="2" custScaleX="124213">
        <dgm:presLayoutVars>
          <dgm:chMax val="0"/>
          <dgm:bulletEnabled val="1"/>
        </dgm:presLayoutVars>
      </dgm:prSet>
      <dgm:spPr/>
    </dgm:pt>
    <dgm:pt modelId="{5EF5A3B4-2C7C-4420-99B0-E40488FAB211}" type="pres">
      <dgm:prSet presAssocID="{67AA5127-230A-454F-A006-3501C379C215}" presName="negativeSpace" presStyleCnt="0"/>
      <dgm:spPr/>
    </dgm:pt>
    <dgm:pt modelId="{F905C712-4B3B-40B5-BAFD-5663E738C7A6}" type="pres">
      <dgm:prSet presAssocID="{67AA5127-230A-454F-A006-3501C379C215}" presName="childText" presStyleLbl="conFgAcc1" presStyleIdx="0" presStyleCnt="2">
        <dgm:presLayoutVars>
          <dgm:bulletEnabled val="1"/>
        </dgm:presLayoutVars>
      </dgm:prSet>
      <dgm:spPr/>
    </dgm:pt>
    <dgm:pt modelId="{91FFB382-7366-4789-9016-7B016F1A7732}" type="pres">
      <dgm:prSet presAssocID="{99CA8E7A-E41F-407A-81D4-C1F12EF0C62B}" presName="spaceBetweenRectangles" presStyleCnt="0"/>
      <dgm:spPr/>
    </dgm:pt>
    <dgm:pt modelId="{554A2EA4-8334-403C-9061-5510CCE678DE}" type="pres">
      <dgm:prSet presAssocID="{E82C0B87-E32A-46BC-A447-4F2B4435A67A}" presName="parentLin" presStyleCnt="0"/>
      <dgm:spPr/>
    </dgm:pt>
    <dgm:pt modelId="{A05130A5-65C6-46E0-99C1-E25819C2107B}" type="pres">
      <dgm:prSet presAssocID="{E82C0B87-E32A-46BC-A447-4F2B4435A67A}" presName="parentLeftMargin" presStyleLbl="node1" presStyleIdx="0" presStyleCnt="2"/>
      <dgm:spPr/>
    </dgm:pt>
    <dgm:pt modelId="{9D1BEEAF-02D3-489C-B0C8-228881B59A45}" type="pres">
      <dgm:prSet presAssocID="{E82C0B87-E32A-46BC-A447-4F2B4435A67A}" presName="parentText" presStyleLbl="node1" presStyleIdx="1" presStyleCnt="2" custScaleX="124213">
        <dgm:presLayoutVars>
          <dgm:chMax val="0"/>
          <dgm:bulletEnabled val="1"/>
        </dgm:presLayoutVars>
      </dgm:prSet>
      <dgm:spPr/>
    </dgm:pt>
    <dgm:pt modelId="{9FD6E21A-1909-4929-998B-B1D3215DDCA1}" type="pres">
      <dgm:prSet presAssocID="{E82C0B87-E32A-46BC-A447-4F2B4435A67A}" presName="negativeSpace" presStyleCnt="0"/>
      <dgm:spPr/>
    </dgm:pt>
    <dgm:pt modelId="{5E1DB16B-9392-4CB8-9DB3-E472F8C41BC8}" type="pres">
      <dgm:prSet presAssocID="{E82C0B87-E32A-46BC-A447-4F2B4435A67A}" presName="childText" presStyleLbl="conFgAcc1" presStyleIdx="1" presStyleCnt="2">
        <dgm:presLayoutVars>
          <dgm:bulletEnabled val="1"/>
        </dgm:presLayoutVars>
      </dgm:prSet>
      <dgm:spPr/>
    </dgm:pt>
  </dgm:ptLst>
  <dgm:cxnLst>
    <dgm:cxn modelId="{D0EDFC02-9995-4D78-952D-D966CBD5C1C1}" type="presOf" srcId="{40A69C13-7943-4D94-9B91-204CDF6B2B5D}" destId="{5E1DB16B-9392-4CB8-9DB3-E472F8C41BC8}" srcOrd="0" destOrd="1" presId="urn:microsoft.com/office/officeart/2005/8/layout/list1"/>
    <dgm:cxn modelId="{70ADE011-78C2-4CA3-897B-7DDF47C60A65}" type="presOf" srcId="{E82C0B87-E32A-46BC-A447-4F2B4435A67A}" destId="{A05130A5-65C6-46E0-99C1-E25819C2107B}" srcOrd="0" destOrd="0" presId="urn:microsoft.com/office/officeart/2005/8/layout/list1"/>
    <dgm:cxn modelId="{29EE2214-24E5-4A43-A26F-A591C478521B}" srcId="{E82C0B87-E32A-46BC-A447-4F2B4435A67A}" destId="{40A69C13-7943-4D94-9B91-204CDF6B2B5D}" srcOrd="1" destOrd="0" parTransId="{6DCEA722-DBDC-45B2-B1CD-50B29C409C16}" sibTransId="{6F5CC5E0-2DEC-4D23-AF63-ED81A685210B}"/>
    <dgm:cxn modelId="{DF0B3A15-E5EB-460F-8A8E-CF6F984523A7}" srcId="{ECC144AF-9C81-4503-B9AD-EE2A5E1A2A14}" destId="{67AA5127-230A-454F-A006-3501C379C215}" srcOrd="0" destOrd="0" parTransId="{5B4FC24C-73EE-4DF4-AADA-A6418295C509}" sibTransId="{99CA8E7A-E41F-407A-81D4-C1F12EF0C62B}"/>
    <dgm:cxn modelId="{7F9C6C26-412B-4412-A2BC-5A4A89580A05}" type="presOf" srcId="{67AA5127-230A-454F-A006-3501C379C215}" destId="{E5ED2863-0ADE-49AB-9983-0907BBEBA7DB}" srcOrd="1" destOrd="0" presId="urn:microsoft.com/office/officeart/2005/8/layout/list1"/>
    <dgm:cxn modelId="{22DF2E32-7C61-4D9B-8555-185A1E6AB272}" srcId="{ECC144AF-9C81-4503-B9AD-EE2A5E1A2A14}" destId="{E82C0B87-E32A-46BC-A447-4F2B4435A67A}" srcOrd="1" destOrd="0" parTransId="{D25B48E2-C0F4-4519-869A-F55846363E2A}" sibTransId="{486309AE-EDFF-4E88-865D-B348E77841DC}"/>
    <dgm:cxn modelId="{3EEDE064-5F2A-4986-BA05-D63F89ADD522}" type="presOf" srcId="{AFC37E92-7C8A-471C-B675-8AE226E7FE5A}" destId="{5E1DB16B-9392-4CB8-9DB3-E472F8C41BC8}" srcOrd="0" destOrd="0" presId="urn:microsoft.com/office/officeart/2005/8/layout/list1"/>
    <dgm:cxn modelId="{48DAC56A-6565-4C29-AD25-8AC83A276712}" srcId="{E82C0B87-E32A-46BC-A447-4F2B4435A67A}" destId="{AFC37E92-7C8A-471C-B675-8AE226E7FE5A}" srcOrd="0" destOrd="0" parTransId="{C63403F9-8127-4430-AA2D-F6E97949C0B4}" sibTransId="{A652FD5D-519F-4FA0-BB4E-487938B2BC97}"/>
    <dgm:cxn modelId="{659D2089-A88A-4745-A9FC-4B3D7182FA3A}" srcId="{E82C0B87-E32A-46BC-A447-4F2B4435A67A}" destId="{D6C721A0-CC9B-4E9B-9FCE-6CD4ED07CE95}" srcOrd="2" destOrd="0" parTransId="{A575207D-EFCD-4279-823D-F66D4609D0AB}" sibTransId="{BB92D997-A2E3-49D0-BE95-A8BD97DFA8E5}"/>
    <dgm:cxn modelId="{AB8CDA89-4B68-495F-9418-B252753DC370}" type="presOf" srcId="{67AA5127-230A-454F-A006-3501C379C215}" destId="{7E310CD5-83AE-4458-B9AC-890309A6E11F}" srcOrd="0" destOrd="0" presId="urn:microsoft.com/office/officeart/2005/8/layout/list1"/>
    <dgm:cxn modelId="{4989ECAA-B1F9-4DB1-916F-54E640DDE977}" type="presOf" srcId="{ECC144AF-9C81-4503-B9AD-EE2A5E1A2A14}" destId="{00ADA222-1DB4-4872-AD61-CAF661613BE4}" srcOrd="0" destOrd="0" presId="urn:microsoft.com/office/officeart/2005/8/layout/list1"/>
    <dgm:cxn modelId="{09D672E2-3CBF-45DB-985E-98C5C4BE1951}" type="presOf" srcId="{E82C0B87-E32A-46BC-A447-4F2B4435A67A}" destId="{9D1BEEAF-02D3-489C-B0C8-228881B59A45}" srcOrd="1" destOrd="0" presId="urn:microsoft.com/office/officeart/2005/8/layout/list1"/>
    <dgm:cxn modelId="{5C0E83FC-574D-4AAC-8607-7AA3170A3DC9}" type="presOf" srcId="{D6C721A0-CC9B-4E9B-9FCE-6CD4ED07CE95}" destId="{5E1DB16B-9392-4CB8-9DB3-E472F8C41BC8}" srcOrd="0" destOrd="2" presId="urn:microsoft.com/office/officeart/2005/8/layout/list1"/>
    <dgm:cxn modelId="{510E8111-F3A2-44F5-BCC4-3F4ECFC661FE}" type="presParOf" srcId="{00ADA222-1DB4-4872-AD61-CAF661613BE4}" destId="{8F5A1E81-47C0-45F9-8275-A7CFE998778A}" srcOrd="0" destOrd="0" presId="urn:microsoft.com/office/officeart/2005/8/layout/list1"/>
    <dgm:cxn modelId="{3EFC9DF2-EAB0-4A06-A74E-FB606E4FC944}" type="presParOf" srcId="{8F5A1E81-47C0-45F9-8275-A7CFE998778A}" destId="{7E310CD5-83AE-4458-B9AC-890309A6E11F}" srcOrd="0" destOrd="0" presId="urn:microsoft.com/office/officeart/2005/8/layout/list1"/>
    <dgm:cxn modelId="{D125C247-0F4D-4CF1-BD2C-238E890959E9}" type="presParOf" srcId="{8F5A1E81-47C0-45F9-8275-A7CFE998778A}" destId="{E5ED2863-0ADE-49AB-9983-0907BBEBA7DB}" srcOrd="1" destOrd="0" presId="urn:microsoft.com/office/officeart/2005/8/layout/list1"/>
    <dgm:cxn modelId="{B46FC481-4423-44A2-9AE8-0CC70DF0F404}" type="presParOf" srcId="{00ADA222-1DB4-4872-AD61-CAF661613BE4}" destId="{5EF5A3B4-2C7C-4420-99B0-E40488FAB211}" srcOrd="1" destOrd="0" presId="urn:microsoft.com/office/officeart/2005/8/layout/list1"/>
    <dgm:cxn modelId="{5DD68253-2521-49B9-A13F-EDC5B670C6C8}" type="presParOf" srcId="{00ADA222-1DB4-4872-AD61-CAF661613BE4}" destId="{F905C712-4B3B-40B5-BAFD-5663E738C7A6}" srcOrd="2" destOrd="0" presId="urn:microsoft.com/office/officeart/2005/8/layout/list1"/>
    <dgm:cxn modelId="{1A41B29B-4AEC-4BE0-A8CB-395EF3074ADF}" type="presParOf" srcId="{00ADA222-1DB4-4872-AD61-CAF661613BE4}" destId="{91FFB382-7366-4789-9016-7B016F1A7732}" srcOrd="3" destOrd="0" presId="urn:microsoft.com/office/officeart/2005/8/layout/list1"/>
    <dgm:cxn modelId="{F0FF3C14-9449-439D-AE25-4206610C9723}" type="presParOf" srcId="{00ADA222-1DB4-4872-AD61-CAF661613BE4}" destId="{554A2EA4-8334-403C-9061-5510CCE678DE}" srcOrd="4" destOrd="0" presId="urn:microsoft.com/office/officeart/2005/8/layout/list1"/>
    <dgm:cxn modelId="{ED3C782B-6A96-40BE-B4A6-08070DD71981}" type="presParOf" srcId="{554A2EA4-8334-403C-9061-5510CCE678DE}" destId="{A05130A5-65C6-46E0-99C1-E25819C2107B}" srcOrd="0" destOrd="0" presId="urn:microsoft.com/office/officeart/2005/8/layout/list1"/>
    <dgm:cxn modelId="{546654C9-3F53-43A8-B20D-F2CC6AD9F2BF}" type="presParOf" srcId="{554A2EA4-8334-403C-9061-5510CCE678DE}" destId="{9D1BEEAF-02D3-489C-B0C8-228881B59A45}" srcOrd="1" destOrd="0" presId="urn:microsoft.com/office/officeart/2005/8/layout/list1"/>
    <dgm:cxn modelId="{1D5BE9FD-FD15-4FEA-ABDC-8F2BE49268A1}" type="presParOf" srcId="{00ADA222-1DB4-4872-AD61-CAF661613BE4}" destId="{9FD6E21A-1909-4929-998B-B1D3215DDCA1}" srcOrd="5" destOrd="0" presId="urn:microsoft.com/office/officeart/2005/8/layout/list1"/>
    <dgm:cxn modelId="{555E239F-2DC4-4305-97F8-CCA2B9AF224D}" type="presParOf" srcId="{00ADA222-1DB4-4872-AD61-CAF661613BE4}" destId="{5E1DB16B-9392-4CB8-9DB3-E472F8C41BC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776DCCD-8C5D-419E-A326-633C3C0341A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45A252A-12E1-4652-9F81-B6EB3C83F3E3}">
      <dgm:prSet/>
      <dgm:spPr/>
      <dgm:t>
        <a:bodyPr/>
        <a:lstStyle/>
        <a:p>
          <a:r>
            <a:rPr lang="en-US"/>
            <a:t>The DOL requires plan sponsors to ensure the electronic systems they use for plan administration in keep participants’ personal information confidential.</a:t>
          </a:r>
        </a:p>
      </dgm:t>
    </dgm:pt>
    <dgm:pt modelId="{916ECC7A-D301-47EB-B048-7A388B2EBBA6}" type="parTrans" cxnId="{BDE86212-5FC1-4C65-A52D-8226CBC39DA8}">
      <dgm:prSet/>
      <dgm:spPr/>
      <dgm:t>
        <a:bodyPr/>
        <a:lstStyle/>
        <a:p>
          <a:endParaRPr lang="en-US"/>
        </a:p>
      </dgm:t>
    </dgm:pt>
    <dgm:pt modelId="{CAEA1D28-4CCF-421A-969E-86D05F122AC1}" type="sibTrans" cxnId="{BDE86212-5FC1-4C65-A52D-8226CBC39DA8}">
      <dgm:prSet/>
      <dgm:spPr/>
      <dgm:t>
        <a:bodyPr/>
        <a:lstStyle/>
        <a:p>
          <a:endParaRPr lang="en-US"/>
        </a:p>
      </dgm:t>
    </dgm:pt>
    <dgm:pt modelId="{CB89F4C8-9CF0-4307-BC5F-0B5841589CC8}">
      <dgm:prSet/>
      <dgm:spPr/>
      <dgm:t>
        <a:bodyPr/>
        <a:lstStyle/>
        <a:p>
          <a:r>
            <a:rPr lang="en-US"/>
            <a:t>No comprehensive cybersecurity protocol for retirement plan administration exists at the federal level.</a:t>
          </a:r>
        </a:p>
      </dgm:t>
    </dgm:pt>
    <dgm:pt modelId="{9D537BC4-5437-4AE4-866C-19177B8F63A7}" type="parTrans" cxnId="{C7EFD540-BB9D-40A7-AB10-B1463F723EC1}">
      <dgm:prSet/>
      <dgm:spPr/>
      <dgm:t>
        <a:bodyPr/>
        <a:lstStyle/>
        <a:p>
          <a:endParaRPr lang="en-US"/>
        </a:p>
      </dgm:t>
    </dgm:pt>
    <dgm:pt modelId="{F90C1CBB-CACC-4028-9A73-B6FA89FBFA1B}" type="sibTrans" cxnId="{C7EFD540-BB9D-40A7-AB10-B1463F723EC1}">
      <dgm:prSet/>
      <dgm:spPr/>
      <dgm:t>
        <a:bodyPr/>
        <a:lstStyle/>
        <a:p>
          <a:endParaRPr lang="en-US"/>
        </a:p>
      </dgm:t>
    </dgm:pt>
    <dgm:pt modelId="{BF87FD71-3586-46DC-B4A6-A7B5FD50E0D3}">
      <dgm:prSet/>
      <dgm:spPr/>
      <dgm:t>
        <a:bodyPr/>
        <a:lstStyle/>
        <a:p>
          <a:r>
            <a:rPr lang="en-US"/>
            <a:t>We do have a series of guidelines, suggestions and best practices from the DOL and other sources.</a:t>
          </a:r>
        </a:p>
      </dgm:t>
    </dgm:pt>
    <dgm:pt modelId="{367ABF31-898F-481B-840E-015F98E6E96B}" type="parTrans" cxnId="{07038991-5182-4CEA-BD34-C1075509478E}">
      <dgm:prSet/>
      <dgm:spPr/>
      <dgm:t>
        <a:bodyPr/>
        <a:lstStyle/>
        <a:p>
          <a:endParaRPr lang="en-US"/>
        </a:p>
      </dgm:t>
    </dgm:pt>
    <dgm:pt modelId="{E5809755-413B-4C1E-9C70-48A9BE951E7F}" type="sibTrans" cxnId="{07038991-5182-4CEA-BD34-C1075509478E}">
      <dgm:prSet/>
      <dgm:spPr/>
      <dgm:t>
        <a:bodyPr/>
        <a:lstStyle/>
        <a:p>
          <a:endParaRPr lang="en-US"/>
        </a:p>
      </dgm:t>
    </dgm:pt>
    <dgm:pt modelId="{3190937A-EFD3-42D3-A788-C1D0FD855626}">
      <dgm:prSet/>
      <dgm:spPr/>
      <dgm:t>
        <a:bodyPr/>
        <a:lstStyle/>
        <a:p>
          <a:r>
            <a:rPr lang="en-US"/>
            <a:t>Financial advisors can play a critical role in supporting their plan sponsor clients in this new area of concern. </a:t>
          </a:r>
        </a:p>
      </dgm:t>
    </dgm:pt>
    <dgm:pt modelId="{73729A33-DF5C-4CCC-A4AE-F1D8D363AB4E}" type="parTrans" cxnId="{B898249B-2770-423B-A238-D95E9A028579}">
      <dgm:prSet/>
      <dgm:spPr/>
      <dgm:t>
        <a:bodyPr/>
        <a:lstStyle/>
        <a:p>
          <a:endParaRPr lang="en-US"/>
        </a:p>
      </dgm:t>
    </dgm:pt>
    <dgm:pt modelId="{58B6210B-BC3E-4494-A378-396C5D20BB51}" type="sibTrans" cxnId="{B898249B-2770-423B-A238-D95E9A028579}">
      <dgm:prSet/>
      <dgm:spPr/>
      <dgm:t>
        <a:bodyPr/>
        <a:lstStyle/>
        <a:p>
          <a:endParaRPr lang="en-US"/>
        </a:p>
      </dgm:t>
    </dgm:pt>
    <dgm:pt modelId="{E2DE5741-5323-40D2-846C-39AD6418A300}">
      <dgm:prSet/>
      <dgm:spPr/>
      <dgm:t>
        <a:bodyPr/>
        <a:lstStyle/>
        <a:p>
          <a:r>
            <a:rPr lang="en-US"/>
            <a:t>Protect against the onslaught of the modern-day Willie Sutton</a:t>
          </a:r>
        </a:p>
      </dgm:t>
    </dgm:pt>
    <dgm:pt modelId="{99F0D778-42B1-4BFC-960A-3EC0F066F64E}" type="parTrans" cxnId="{F9F93AA6-A19D-463E-9E56-E0DA1A47C94C}">
      <dgm:prSet/>
      <dgm:spPr/>
      <dgm:t>
        <a:bodyPr/>
        <a:lstStyle/>
        <a:p>
          <a:endParaRPr lang="en-US"/>
        </a:p>
      </dgm:t>
    </dgm:pt>
    <dgm:pt modelId="{42E449E8-E179-4483-AF16-829FB42E5217}" type="sibTrans" cxnId="{F9F93AA6-A19D-463E-9E56-E0DA1A47C94C}">
      <dgm:prSet/>
      <dgm:spPr/>
      <dgm:t>
        <a:bodyPr/>
        <a:lstStyle/>
        <a:p>
          <a:endParaRPr lang="en-US"/>
        </a:p>
      </dgm:t>
    </dgm:pt>
    <dgm:pt modelId="{1447C8EF-CA3C-4D07-A152-3EAEAFEA8160}" type="pres">
      <dgm:prSet presAssocID="{4776DCCD-8C5D-419E-A326-633C3C0341AE}" presName="linear" presStyleCnt="0">
        <dgm:presLayoutVars>
          <dgm:animLvl val="lvl"/>
          <dgm:resizeHandles val="exact"/>
        </dgm:presLayoutVars>
      </dgm:prSet>
      <dgm:spPr/>
    </dgm:pt>
    <dgm:pt modelId="{E89323AC-3103-479C-815C-A783CFA87D9D}" type="pres">
      <dgm:prSet presAssocID="{A45A252A-12E1-4652-9F81-B6EB3C83F3E3}" presName="parentText" presStyleLbl="node1" presStyleIdx="0" presStyleCnt="5">
        <dgm:presLayoutVars>
          <dgm:chMax val="0"/>
          <dgm:bulletEnabled val="1"/>
        </dgm:presLayoutVars>
      </dgm:prSet>
      <dgm:spPr/>
    </dgm:pt>
    <dgm:pt modelId="{DE56E619-BD3F-47EB-A269-37249FF63565}" type="pres">
      <dgm:prSet presAssocID="{CAEA1D28-4CCF-421A-969E-86D05F122AC1}" presName="spacer" presStyleCnt="0"/>
      <dgm:spPr/>
    </dgm:pt>
    <dgm:pt modelId="{868400A4-59AE-4667-A8F2-4F9CE1C84C64}" type="pres">
      <dgm:prSet presAssocID="{CB89F4C8-9CF0-4307-BC5F-0B5841589CC8}" presName="parentText" presStyleLbl="node1" presStyleIdx="1" presStyleCnt="5">
        <dgm:presLayoutVars>
          <dgm:chMax val="0"/>
          <dgm:bulletEnabled val="1"/>
        </dgm:presLayoutVars>
      </dgm:prSet>
      <dgm:spPr/>
    </dgm:pt>
    <dgm:pt modelId="{EB63BF4C-399A-472F-8D16-F33BF2D7E871}" type="pres">
      <dgm:prSet presAssocID="{F90C1CBB-CACC-4028-9A73-B6FA89FBFA1B}" presName="spacer" presStyleCnt="0"/>
      <dgm:spPr/>
    </dgm:pt>
    <dgm:pt modelId="{B02ECBB4-5374-4E07-B1AB-EA61C6FCC629}" type="pres">
      <dgm:prSet presAssocID="{BF87FD71-3586-46DC-B4A6-A7B5FD50E0D3}" presName="parentText" presStyleLbl="node1" presStyleIdx="2" presStyleCnt="5">
        <dgm:presLayoutVars>
          <dgm:chMax val="0"/>
          <dgm:bulletEnabled val="1"/>
        </dgm:presLayoutVars>
      </dgm:prSet>
      <dgm:spPr/>
    </dgm:pt>
    <dgm:pt modelId="{DF123440-245C-48AE-9B23-69B69114C32C}" type="pres">
      <dgm:prSet presAssocID="{E5809755-413B-4C1E-9C70-48A9BE951E7F}" presName="spacer" presStyleCnt="0"/>
      <dgm:spPr/>
    </dgm:pt>
    <dgm:pt modelId="{50626DC8-0A0A-4988-BDEE-6C991F0DC6F3}" type="pres">
      <dgm:prSet presAssocID="{3190937A-EFD3-42D3-A788-C1D0FD855626}" presName="parentText" presStyleLbl="node1" presStyleIdx="3" presStyleCnt="5">
        <dgm:presLayoutVars>
          <dgm:chMax val="0"/>
          <dgm:bulletEnabled val="1"/>
        </dgm:presLayoutVars>
      </dgm:prSet>
      <dgm:spPr/>
    </dgm:pt>
    <dgm:pt modelId="{4B8E37A3-1BD3-4E63-9EA3-C525F78AFC7D}" type="pres">
      <dgm:prSet presAssocID="{58B6210B-BC3E-4494-A378-396C5D20BB51}" presName="spacer" presStyleCnt="0"/>
      <dgm:spPr/>
    </dgm:pt>
    <dgm:pt modelId="{ECF0509D-62E1-46EA-8215-E92F4ADD039D}" type="pres">
      <dgm:prSet presAssocID="{E2DE5741-5323-40D2-846C-39AD6418A300}" presName="parentText" presStyleLbl="node1" presStyleIdx="4" presStyleCnt="5">
        <dgm:presLayoutVars>
          <dgm:chMax val="0"/>
          <dgm:bulletEnabled val="1"/>
        </dgm:presLayoutVars>
      </dgm:prSet>
      <dgm:spPr/>
    </dgm:pt>
  </dgm:ptLst>
  <dgm:cxnLst>
    <dgm:cxn modelId="{BDE86212-5FC1-4C65-A52D-8226CBC39DA8}" srcId="{4776DCCD-8C5D-419E-A326-633C3C0341AE}" destId="{A45A252A-12E1-4652-9F81-B6EB3C83F3E3}" srcOrd="0" destOrd="0" parTransId="{916ECC7A-D301-47EB-B048-7A388B2EBBA6}" sibTransId="{CAEA1D28-4CCF-421A-969E-86D05F122AC1}"/>
    <dgm:cxn modelId="{C7EFD540-BB9D-40A7-AB10-B1463F723EC1}" srcId="{4776DCCD-8C5D-419E-A326-633C3C0341AE}" destId="{CB89F4C8-9CF0-4307-BC5F-0B5841589CC8}" srcOrd="1" destOrd="0" parTransId="{9D537BC4-5437-4AE4-866C-19177B8F63A7}" sibTransId="{F90C1CBB-CACC-4028-9A73-B6FA89FBFA1B}"/>
    <dgm:cxn modelId="{F10E995D-E093-4EA7-94EC-199EC39B6483}" type="presOf" srcId="{3190937A-EFD3-42D3-A788-C1D0FD855626}" destId="{50626DC8-0A0A-4988-BDEE-6C991F0DC6F3}" srcOrd="0" destOrd="0" presId="urn:microsoft.com/office/officeart/2005/8/layout/vList2"/>
    <dgm:cxn modelId="{22142659-EAFD-41C5-8FB5-3F8134B7E348}" type="presOf" srcId="{BF87FD71-3586-46DC-B4A6-A7B5FD50E0D3}" destId="{B02ECBB4-5374-4E07-B1AB-EA61C6FCC629}" srcOrd="0" destOrd="0" presId="urn:microsoft.com/office/officeart/2005/8/layout/vList2"/>
    <dgm:cxn modelId="{1EA52387-9685-47C4-9CE6-A11BDE97FD0E}" type="presOf" srcId="{E2DE5741-5323-40D2-846C-39AD6418A300}" destId="{ECF0509D-62E1-46EA-8215-E92F4ADD039D}" srcOrd="0" destOrd="0" presId="urn:microsoft.com/office/officeart/2005/8/layout/vList2"/>
    <dgm:cxn modelId="{07038991-5182-4CEA-BD34-C1075509478E}" srcId="{4776DCCD-8C5D-419E-A326-633C3C0341AE}" destId="{BF87FD71-3586-46DC-B4A6-A7B5FD50E0D3}" srcOrd="2" destOrd="0" parTransId="{367ABF31-898F-481B-840E-015F98E6E96B}" sibTransId="{E5809755-413B-4C1E-9C70-48A9BE951E7F}"/>
    <dgm:cxn modelId="{B898249B-2770-423B-A238-D95E9A028579}" srcId="{4776DCCD-8C5D-419E-A326-633C3C0341AE}" destId="{3190937A-EFD3-42D3-A788-C1D0FD855626}" srcOrd="3" destOrd="0" parTransId="{73729A33-DF5C-4CCC-A4AE-F1D8D363AB4E}" sibTransId="{58B6210B-BC3E-4494-A378-396C5D20BB51}"/>
    <dgm:cxn modelId="{F9F93AA6-A19D-463E-9E56-E0DA1A47C94C}" srcId="{4776DCCD-8C5D-419E-A326-633C3C0341AE}" destId="{E2DE5741-5323-40D2-846C-39AD6418A300}" srcOrd="4" destOrd="0" parTransId="{99F0D778-42B1-4BFC-960A-3EC0F066F64E}" sibTransId="{42E449E8-E179-4483-AF16-829FB42E5217}"/>
    <dgm:cxn modelId="{887126B4-FEC2-4A14-BA05-73EECF6BD3F5}" type="presOf" srcId="{CB89F4C8-9CF0-4307-BC5F-0B5841589CC8}" destId="{868400A4-59AE-4667-A8F2-4F9CE1C84C64}" srcOrd="0" destOrd="0" presId="urn:microsoft.com/office/officeart/2005/8/layout/vList2"/>
    <dgm:cxn modelId="{DC0A06C4-1B50-4F61-B257-38DFD8F46B4E}" type="presOf" srcId="{A45A252A-12E1-4652-9F81-B6EB3C83F3E3}" destId="{E89323AC-3103-479C-815C-A783CFA87D9D}" srcOrd="0" destOrd="0" presId="urn:microsoft.com/office/officeart/2005/8/layout/vList2"/>
    <dgm:cxn modelId="{6357E9D0-EF79-405B-B45E-B75A767F3F77}" type="presOf" srcId="{4776DCCD-8C5D-419E-A326-633C3C0341AE}" destId="{1447C8EF-CA3C-4D07-A152-3EAEAFEA8160}" srcOrd="0" destOrd="0" presId="urn:microsoft.com/office/officeart/2005/8/layout/vList2"/>
    <dgm:cxn modelId="{B8B91872-A83D-4837-9864-65A5C13C4204}" type="presParOf" srcId="{1447C8EF-CA3C-4D07-A152-3EAEAFEA8160}" destId="{E89323AC-3103-479C-815C-A783CFA87D9D}" srcOrd="0" destOrd="0" presId="urn:microsoft.com/office/officeart/2005/8/layout/vList2"/>
    <dgm:cxn modelId="{4A7D6051-2FA2-4DFA-B0C4-9A061486CBC8}" type="presParOf" srcId="{1447C8EF-CA3C-4D07-A152-3EAEAFEA8160}" destId="{DE56E619-BD3F-47EB-A269-37249FF63565}" srcOrd="1" destOrd="0" presId="urn:microsoft.com/office/officeart/2005/8/layout/vList2"/>
    <dgm:cxn modelId="{736E4242-6324-401C-ABDF-F64CFFE3C31E}" type="presParOf" srcId="{1447C8EF-CA3C-4D07-A152-3EAEAFEA8160}" destId="{868400A4-59AE-4667-A8F2-4F9CE1C84C64}" srcOrd="2" destOrd="0" presId="urn:microsoft.com/office/officeart/2005/8/layout/vList2"/>
    <dgm:cxn modelId="{4A17A52B-84BC-4512-898D-95BC1A09B4CF}" type="presParOf" srcId="{1447C8EF-CA3C-4D07-A152-3EAEAFEA8160}" destId="{EB63BF4C-399A-472F-8D16-F33BF2D7E871}" srcOrd="3" destOrd="0" presId="urn:microsoft.com/office/officeart/2005/8/layout/vList2"/>
    <dgm:cxn modelId="{5BDBD7F6-8FDD-47A1-913C-3692BC438A05}" type="presParOf" srcId="{1447C8EF-CA3C-4D07-A152-3EAEAFEA8160}" destId="{B02ECBB4-5374-4E07-B1AB-EA61C6FCC629}" srcOrd="4" destOrd="0" presId="urn:microsoft.com/office/officeart/2005/8/layout/vList2"/>
    <dgm:cxn modelId="{71E580AC-C51F-43A7-9B4B-8B87AA375DF2}" type="presParOf" srcId="{1447C8EF-CA3C-4D07-A152-3EAEAFEA8160}" destId="{DF123440-245C-48AE-9B23-69B69114C32C}" srcOrd="5" destOrd="0" presId="urn:microsoft.com/office/officeart/2005/8/layout/vList2"/>
    <dgm:cxn modelId="{FFF4CCE4-2736-4B37-8228-7E03602350A5}" type="presParOf" srcId="{1447C8EF-CA3C-4D07-A152-3EAEAFEA8160}" destId="{50626DC8-0A0A-4988-BDEE-6C991F0DC6F3}" srcOrd="6" destOrd="0" presId="urn:microsoft.com/office/officeart/2005/8/layout/vList2"/>
    <dgm:cxn modelId="{E2172487-95D5-47C1-AFC1-12ABDE2EB954}" type="presParOf" srcId="{1447C8EF-CA3C-4D07-A152-3EAEAFEA8160}" destId="{4B8E37A3-1BD3-4E63-9EA3-C525F78AFC7D}" srcOrd="7" destOrd="0" presId="urn:microsoft.com/office/officeart/2005/8/layout/vList2"/>
    <dgm:cxn modelId="{98676F22-2425-47EF-B1A6-26620A90302A}" type="presParOf" srcId="{1447C8EF-CA3C-4D07-A152-3EAEAFEA8160}" destId="{ECF0509D-62E1-46EA-8215-E92F4ADD039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0AAC56F-F616-4730-B0C2-BC76E7AA694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1749C8A-550E-49CA-A931-59C4E680530F}">
      <dgm:prSet/>
      <dgm:spPr/>
      <dgm:t>
        <a:bodyPr/>
        <a:lstStyle/>
        <a:p>
          <a:r>
            <a:rPr lang="en-US"/>
            <a:t>Lots of follow up guidance for SECURE Act 2.0 </a:t>
          </a:r>
        </a:p>
      </dgm:t>
    </dgm:pt>
    <dgm:pt modelId="{04F85C3C-36DA-4779-A951-E6526A1FA0FE}" type="parTrans" cxnId="{AD34232D-2A9E-4B0C-93DB-66638E2CD13D}">
      <dgm:prSet/>
      <dgm:spPr/>
      <dgm:t>
        <a:bodyPr/>
        <a:lstStyle/>
        <a:p>
          <a:endParaRPr lang="en-US"/>
        </a:p>
      </dgm:t>
    </dgm:pt>
    <dgm:pt modelId="{1C7B4121-C653-4088-9399-8F123C32DDD1}" type="sibTrans" cxnId="{AD34232D-2A9E-4B0C-93DB-66638E2CD13D}">
      <dgm:prSet/>
      <dgm:spPr/>
      <dgm:t>
        <a:bodyPr/>
        <a:lstStyle/>
        <a:p>
          <a:endParaRPr lang="en-US"/>
        </a:p>
      </dgm:t>
    </dgm:pt>
    <dgm:pt modelId="{99B18236-761E-4BB0-9C02-1C8E869AD438}">
      <dgm:prSet/>
      <dgm:spPr/>
      <dgm:t>
        <a:bodyPr/>
        <a:lstStyle/>
        <a:p>
          <a:r>
            <a:rPr lang="en-US"/>
            <a:t>IRS and DOL continue support of self-corrections</a:t>
          </a:r>
        </a:p>
      </dgm:t>
    </dgm:pt>
    <dgm:pt modelId="{80CFE75B-BC77-42FE-935E-9F8B8EFBA0B4}" type="parTrans" cxnId="{75B104C2-F983-4653-877E-DE6F7A0FB946}">
      <dgm:prSet/>
      <dgm:spPr/>
      <dgm:t>
        <a:bodyPr/>
        <a:lstStyle/>
        <a:p>
          <a:endParaRPr lang="en-US"/>
        </a:p>
      </dgm:t>
    </dgm:pt>
    <dgm:pt modelId="{C1168B91-A533-4EE5-A161-7FC2567B260A}" type="sibTrans" cxnId="{75B104C2-F983-4653-877E-DE6F7A0FB946}">
      <dgm:prSet/>
      <dgm:spPr/>
      <dgm:t>
        <a:bodyPr/>
        <a:lstStyle/>
        <a:p>
          <a:endParaRPr lang="en-US"/>
        </a:p>
      </dgm:t>
    </dgm:pt>
    <dgm:pt modelId="{36F1EADD-5EE8-4F2F-B48D-88D18E264677}">
      <dgm:prSet/>
      <dgm:spPr/>
      <dgm:t>
        <a:bodyPr/>
        <a:lstStyle/>
        <a:p>
          <a:r>
            <a:rPr lang="en-US"/>
            <a:t>Expect final DOL fiduciary rule in 2024</a:t>
          </a:r>
        </a:p>
      </dgm:t>
    </dgm:pt>
    <dgm:pt modelId="{61CE683B-D95C-4CE0-B45A-278C0337C55B}" type="parTrans" cxnId="{C386FDE5-FDC7-4CC3-B5F5-23A0AF4910A3}">
      <dgm:prSet/>
      <dgm:spPr/>
      <dgm:t>
        <a:bodyPr/>
        <a:lstStyle/>
        <a:p>
          <a:endParaRPr lang="en-US"/>
        </a:p>
      </dgm:t>
    </dgm:pt>
    <dgm:pt modelId="{CC28A66F-8228-4488-9F7C-921AC8E8F5A6}" type="sibTrans" cxnId="{C386FDE5-FDC7-4CC3-B5F5-23A0AF4910A3}">
      <dgm:prSet/>
      <dgm:spPr/>
      <dgm:t>
        <a:bodyPr/>
        <a:lstStyle/>
        <a:p>
          <a:endParaRPr lang="en-US"/>
        </a:p>
      </dgm:t>
    </dgm:pt>
    <dgm:pt modelId="{DCA89B11-3380-4115-A5DD-BFA78A927C2E}">
      <dgm:prSet/>
      <dgm:spPr/>
      <dgm:t>
        <a:bodyPr/>
        <a:lstStyle/>
        <a:p>
          <a:r>
            <a:rPr lang="en-US"/>
            <a:t>SECURE 2.0 amendments due end of 2026 plan year (2029 for governmental plans)</a:t>
          </a:r>
        </a:p>
      </dgm:t>
    </dgm:pt>
    <dgm:pt modelId="{57DC777E-3766-4403-881F-8FA765DEFC5C}" type="parTrans" cxnId="{06D5D04C-AC54-4465-95FE-534D26EEFB51}">
      <dgm:prSet/>
      <dgm:spPr/>
      <dgm:t>
        <a:bodyPr/>
        <a:lstStyle/>
        <a:p>
          <a:endParaRPr lang="en-US"/>
        </a:p>
      </dgm:t>
    </dgm:pt>
    <dgm:pt modelId="{786062D4-6E1F-4F05-BCE0-F554128D471A}" type="sibTrans" cxnId="{06D5D04C-AC54-4465-95FE-534D26EEFB51}">
      <dgm:prSet/>
      <dgm:spPr/>
      <dgm:t>
        <a:bodyPr/>
        <a:lstStyle/>
        <a:p>
          <a:endParaRPr lang="en-US"/>
        </a:p>
      </dgm:t>
    </dgm:pt>
    <dgm:pt modelId="{EB86736A-50ED-4765-A080-31AA5ECF49E2}">
      <dgm:prSet/>
      <dgm:spPr/>
      <dgm:t>
        <a:bodyPr/>
        <a:lstStyle/>
        <a:p>
          <a:r>
            <a:rPr lang="en-US"/>
            <a:t>Increased focus on cybersecurity concerns</a:t>
          </a:r>
        </a:p>
      </dgm:t>
    </dgm:pt>
    <dgm:pt modelId="{D5471578-F8C1-4455-9978-046EF03FCD74}" type="parTrans" cxnId="{E1D668AB-10E4-41C2-8BF2-14AD694BE12B}">
      <dgm:prSet/>
      <dgm:spPr/>
      <dgm:t>
        <a:bodyPr/>
        <a:lstStyle/>
        <a:p>
          <a:endParaRPr lang="en-US"/>
        </a:p>
      </dgm:t>
    </dgm:pt>
    <dgm:pt modelId="{3014DADE-475A-4129-B0F5-4A6038B54CAD}" type="sibTrans" cxnId="{E1D668AB-10E4-41C2-8BF2-14AD694BE12B}">
      <dgm:prSet/>
      <dgm:spPr/>
      <dgm:t>
        <a:bodyPr/>
        <a:lstStyle/>
        <a:p>
          <a:endParaRPr lang="en-US"/>
        </a:p>
      </dgm:t>
    </dgm:pt>
    <dgm:pt modelId="{DE61DC98-6749-4315-A73F-428B07DAF2EF}">
      <dgm:prSet/>
      <dgm:spPr/>
      <dgm:t>
        <a:bodyPr/>
        <a:lstStyle/>
        <a:p>
          <a:r>
            <a:rPr lang="en-US"/>
            <a:t>COLA adjustments</a:t>
          </a:r>
        </a:p>
      </dgm:t>
    </dgm:pt>
    <dgm:pt modelId="{584DF2E2-C640-4C5B-B351-4F5452F3CDDA}" type="parTrans" cxnId="{5991B217-8617-4F57-9711-29E67DAEA3A6}">
      <dgm:prSet/>
      <dgm:spPr/>
      <dgm:t>
        <a:bodyPr/>
        <a:lstStyle/>
        <a:p>
          <a:endParaRPr lang="en-US"/>
        </a:p>
      </dgm:t>
    </dgm:pt>
    <dgm:pt modelId="{3F534273-F805-43BA-8BB3-89886901E254}" type="sibTrans" cxnId="{5991B217-8617-4F57-9711-29E67DAEA3A6}">
      <dgm:prSet/>
      <dgm:spPr/>
      <dgm:t>
        <a:bodyPr/>
        <a:lstStyle/>
        <a:p>
          <a:endParaRPr lang="en-US"/>
        </a:p>
      </dgm:t>
    </dgm:pt>
    <dgm:pt modelId="{13C4EED2-3150-46F1-9418-F11BE9D40C8B}">
      <dgm:prSet/>
      <dgm:spPr/>
      <dgm:t>
        <a:bodyPr/>
        <a:lstStyle/>
        <a:p>
          <a:r>
            <a:rPr lang="en-US"/>
            <a:t>Lifetime income solutions</a:t>
          </a:r>
        </a:p>
      </dgm:t>
    </dgm:pt>
    <dgm:pt modelId="{7EBC7B46-9270-4BF7-8017-2A6377F08F08}" type="parTrans" cxnId="{3F4B8536-7768-4CD8-B27F-23CD260AD660}">
      <dgm:prSet/>
      <dgm:spPr/>
      <dgm:t>
        <a:bodyPr/>
        <a:lstStyle/>
        <a:p>
          <a:endParaRPr lang="en-US"/>
        </a:p>
      </dgm:t>
    </dgm:pt>
    <dgm:pt modelId="{FA8201F4-D0EA-4446-A6BB-9AE188026234}" type="sibTrans" cxnId="{3F4B8536-7768-4CD8-B27F-23CD260AD660}">
      <dgm:prSet/>
      <dgm:spPr/>
      <dgm:t>
        <a:bodyPr/>
        <a:lstStyle/>
        <a:p>
          <a:endParaRPr lang="en-US"/>
        </a:p>
      </dgm:t>
    </dgm:pt>
    <dgm:pt modelId="{B9ACCB85-907B-47DF-94BE-DAAFDD6A6BA6}" type="pres">
      <dgm:prSet presAssocID="{10AAC56F-F616-4730-B0C2-BC76E7AA6941}" presName="linear" presStyleCnt="0">
        <dgm:presLayoutVars>
          <dgm:animLvl val="lvl"/>
          <dgm:resizeHandles val="exact"/>
        </dgm:presLayoutVars>
      </dgm:prSet>
      <dgm:spPr/>
    </dgm:pt>
    <dgm:pt modelId="{8F651830-3FE7-4344-9A8D-E03CF6EC093C}" type="pres">
      <dgm:prSet presAssocID="{81749C8A-550E-49CA-A931-59C4E680530F}" presName="parentText" presStyleLbl="node1" presStyleIdx="0" presStyleCnt="7">
        <dgm:presLayoutVars>
          <dgm:chMax val="0"/>
          <dgm:bulletEnabled val="1"/>
        </dgm:presLayoutVars>
      </dgm:prSet>
      <dgm:spPr/>
    </dgm:pt>
    <dgm:pt modelId="{4CADCC60-9C5A-4E65-8784-3C872BE8F0ED}" type="pres">
      <dgm:prSet presAssocID="{1C7B4121-C653-4088-9399-8F123C32DDD1}" presName="spacer" presStyleCnt="0"/>
      <dgm:spPr/>
    </dgm:pt>
    <dgm:pt modelId="{F2E1DC93-E980-458A-A9C4-C4727024056C}" type="pres">
      <dgm:prSet presAssocID="{99B18236-761E-4BB0-9C02-1C8E869AD438}" presName="parentText" presStyleLbl="node1" presStyleIdx="1" presStyleCnt="7">
        <dgm:presLayoutVars>
          <dgm:chMax val="0"/>
          <dgm:bulletEnabled val="1"/>
        </dgm:presLayoutVars>
      </dgm:prSet>
      <dgm:spPr/>
    </dgm:pt>
    <dgm:pt modelId="{726E1737-1BA9-4EBF-925C-C878FA675709}" type="pres">
      <dgm:prSet presAssocID="{C1168B91-A533-4EE5-A161-7FC2567B260A}" presName="spacer" presStyleCnt="0"/>
      <dgm:spPr/>
    </dgm:pt>
    <dgm:pt modelId="{AF526D6B-A5B6-4DAD-B127-68CF078C0FFD}" type="pres">
      <dgm:prSet presAssocID="{36F1EADD-5EE8-4F2F-B48D-88D18E264677}" presName="parentText" presStyleLbl="node1" presStyleIdx="2" presStyleCnt="7">
        <dgm:presLayoutVars>
          <dgm:chMax val="0"/>
          <dgm:bulletEnabled val="1"/>
        </dgm:presLayoutVars>
      </dgm:prSet>
      <dgm:spPr/>
    </dgm:pt>
    <dgm:pt modelId="{21CE2A19-877C-48A2-B247-A8CF5EBD8052}" type="pres">
      <dgm:prSet presAssocID="{CC28A66F-8228-4488-9F7C-921AC8E8F5A6}" presName="spacer" presStyleCnt="0"/>
      <dgm:spPr/>
    </dgm:pt>
    <dgm:pt modelId="{B1CFED5E-DABB-40E4-B200-4255E6BA5C2E}" type="pres">
      <dgm:prSet presAssocID="{DCA89B11-3380-4115-A5DD-BFA78A927C2E}" presName="parentText" presStyleLbl="node1" presStyleIdx="3" presStyleCnt="7">
        <dgm:presLayoutVars>
          <dgm:chMax val="0"/>
          <dgm:bulletEnabled val="1"/>
        </dgm:presLayoutVars>
      </dgm:prSet>
      <dgm:spPr/>
    </dgm:pt>
    <dgm:pt modelId="{D78F9D9B-3F70-4534-8718-862F3CE93092}" type="pres">
      <dgm:prSet presAssocID="{786062D4-6E1F-4F05-BCE0-F554128D471A}" presName="spacer" presStyleCnt="0"/>
      <dgm:spPr/>
    </dgm:pt>
    <dgm:pt modelId="{3C54DEFB-0F32-47A5-9F87-010F1BE7739E}" type="pres">
      <dgm:prSet presAssocID="{EB86736A-50ED-4765-A080-31AA5ECF49E2}" presName="parentText" presStyleLbl="node1" presStyleIdx="4" presStyleCnt="7">
        <dgm:presLayoutVars>
          <dgm:chMax val="0"/>
          <dgm:bulletEnabled val="1"/>
        </dgm:presLayoutVars>
      </dgm:prSet>
      <dgm:spPr/>
    </dgm:pt>
    <dgm:pt modelId="{058851B1-8590-43EC-B152-BBB1AD0653E2}" type="pres">
      <dgm:prSet presAssocID="{3014DADE-475A-4129-B0F5-4A6038B54CAD}" presName="spacer" presStyleCnt="0"/>
      <dgm:spPr/>
    </dgm:pt>
    <dgm:pt modelId="{F0B1F0B0-DB78-4A64-A740-F09B0822689A}" type="pres">
      <dgm:prSet presAssocID="{DE61DC98-6749-4315-A73F-428B07DAF2EF}" presName="parentText" presStyleLbl="node1" presStyleIdx="5" presStyleCnt="7">
        <dgm:presLayoutVars>
          <dgm:chMax val="0"/>
          <dgm:bulletEnabled val="1"/>
        </dgm:presLayoutVars>
      </dgm:prSet>
      <dgm:spPr/>
    </dgm:pt>
    <dgm:pt modelId="{8B0DA69E-CA37-4924-B385-8F8DF8F6B7B3}" type="pres">
      <dgm:prSet presAssocID="{3F534273-F805-43BA-8BB3-89886901E254}" presName="spacer" presStyleCnt="0"/>
      <dgm:spPr/>
    </dgm:pt>
    <dgm:pt modelId="{7C3E3336-CF0E-487F-B515-193639A86982}" type="pres">
      <dgm:prSet presAssocID="{13C4EED2-3150-46F1-9418-F11BE9D40C8B}" presName="parentText" presStyleLbl="node1" presStyleIdx="6" presStyleCnt="7">
        <dgm:presLayoutVars>
          <dgm:chMax val="0"/>
          <dgm:bulletEnabled val="1"/>
        </dgm:presLayoutVars>
      </dgm:prSet>
      <dgm:spPr/>
    </dgm:pt>
  </dgm:ptLst>
  <dgm:cxnLst>
    <dgm:cxn modelId="{F5F25510-825B-40C5-BC02-C03F52438564}" type="presOf" srcId="{10AAC56F-F616-4730-B0C2-BC76E7AA6941}" destId="{B9ACCB85-907B-47DF-94BE-DAAFDD6A6BA6}" srcOrd="0" destOrd="0" presId="urn:microsoft.com/office/officeart/2005/8/layout/vList2"/>
    <dgm:cxn modelId="{5991B217-8617-4F57-9711-29E67DAEA3A6}" srcId="{10AAC56F-F616-4730-B0C2-BC76E7AA6941}" destId="{DE61DC98-6749-4315-A73F-428B07DAF2EF}" srcOrd="5" destOrd="0" parTransId="{584DF2E2-C640-4C5B-B351-4F5452F3CDDA}" sibTransId="{3F534273-F805-43BA-8BB3-89886901E254}"/>
    <dgm:cxn modelId="{AD34232D-2A9E-4B0C-93DB-66638E2CD13D}" srcId="{10AAC56F-F616-4730-B0C2-BC76E7AA6941}" destId="{81749C8A-550E-49CA-A931-59C4E680530F}" srcOrd="0" destOrd="0" parTransId="{04F85C3C-36DA-4779-A951-E6526A1FA0FE}" sibTransId="{1C7B4121-C653-4088-9399-8F123C32DDD1}"/>
    <dgm:cxn modelId="{3F4B8536-7768-4CD8-B27F-23CD260AD660}" srcId="{10AAC56F-F616-4730-B0C2-BC76E7AA6941}" destId="{13C4EED2-3150-46F1-9418-F11BE9D40C8B}" srcOrd="6" destOrd="0" parTransId="{7EBC7B46-9270-4BF7-8017-2A6377F08F08}" sibTransId="{FA8201F4-D0EA-4446-A6BB-9AE188026234}"/>
    <dgm:cxn modelId="{06D5D04C-AC54-4465-95FE-534D26EEFB51}" srcId="{10AAC56F-F616-4730-B0C2-BC76E7AA6941}" destId="{DCA89B11-3380-4115-A5DD-BFA78A927C2E}" srcOrd="3" destOrd="0" parTransId="{57DC777E-3766-4403-881F-8FA765DEFC5C}" sibTransId="{786062D4-6E1F-4F05-BCE0-F554128D471A}"/>
    <dgm:cxn modelId="{3D0E9075-2D64-457A-B541-0F6E8EDC1C51}" type="presOf" srcId="{13C4EED2-3150-46F1-9418-F11BE9D40C8B}" destId="{7C3E3336-CF0E-487F-B515-193639A86982}" srcOrd="0" destOrd="0" presId="urn:microsoft.com/office/officeart/2005/8/layout/vList2"/>
    <dgm:cxn modelId="{88F87E7E-B0C3-4B24-88AE-E88BDFD6508C}" type="presOf" srcId="{99B18236-761E-4BB0-9C02-1C8E869AD438}" destId="{F2E1DC93-E980-458A-A9C4-C4727024056C}" srcOrd="0" destOrd="0" presId="urn:microsoft.com/office/officeart/2005/8/layout/vList2"/>
    <dgm:cxn modelId="{D0311988-2942-4FA4-A00C-C0440D0EA333}" type="presOf" srcId="{DE61DC98-6749-4315-A73F-428B07DAF2EF}" destId="{F0B1F0B0-DB78-4A64-A740-F09B0822689A}" srcOrd="0" destOrd="0" presId="urn:microsoft.com/office/officeart/2005/8/layout/vList2"/>
    <dgm:cxn modelId="{BE6AAA8C-ECF9-4EF1-A6F5-7176B70D2CE5}" type="presOf" srcId="{81749C8A-550E-49CA-A931-59C4E680530F}" destId="{8F651830-3FE7-4344-9A8D-E03CF6EC093C}" srcOrd="0" destOrd="0" presId="urn:microsoft.com/office/officeart/2005/8/layout/vList2"/>
    <dgm:cxn modelId="{E1D668AB-10E4-41C2-8BF2-14AD694BE12B}" srcId="{10AAC56F-F616-4730-B0C2-BC76E7AA6941}" destId="{EB86736A-50ED-4765-A080-31AA5ECF49E2}" srcOrd="4" destOrd="0" parTransId="{D5471578-F8C1-4455-9978-046EF03FCD74}" sibTransId="{3014DADE-475A-4129-B0F5-4A6038B54CAD}"/>
    <dgm:cxn modelId="{75B104C2-F983-4653-877E-DE6F7A0FB946}" srcId="{10AAC56F-F616-4730-B0C2-BC76E7AA6941}" destId="{99B18236-761E-4BB0-9C02-1C8E869AD438}" srcOrd="1" destOrd="0" parTransId="{80CFE75B-BC77-42FE-935E-9F8B8EFBA0B4}" sibTransId="{C1168B91-A533-4EE5-A161-7FC2567B260A}"/>
    <dgm:cxn modelId="{3A4E0CC6-DED1-4FC6-B686-5A2A8A9102EA}" type="presOf" srcId="{36F1EADD-5EE8-4F2F-B48D-88D18E264677}" destId="{AF526D6B-A5B6-4DAD-B127-68CF078C0FFD}" srcOrd="0" destOrd="0" presId="urn:microsoft.com/office/officeart/2005/8/layout/vList2"/>
    <dgm:cxn modelId="{FAE828D2-3576-4050-A4BB-ED3B115B28C5}" type="presOf" srcId="{EB86736A-50ED-4765-A080-31AA5ECF49E2}" destId="{3C54DEFB-0F32-47A5-9F87-010F1BE7739E}" srcOrd="0" destOrd="0" presId="urn:microsoft.com/office/officeart/2005/8/layout/vList2"/>
    <dgm:cxn modelId="{031A17D8-3B56-4BF0-B812-B456E1F3DCC2}" type="presOf" srcId="{DCA89B11-3380-4115-A5DD-BFA78A927C2E}" destId="{B1CFED5E-DABB-40E4-B200-4255E6BA5C2E}" srcOrd="0" destOrd="0" presId="urn:microsoft.com/office/officeart/2005/8/layout/vList2"/>
    <dgm:cxn modelId="{C386FDE5-FDC7-4CC3-B5F5-23A0AF4910A3}" srcId="{10AAC56F-F616-4730-B0C2-BC76E7AA6941}" destId="{36F1EADD-5EE8-4F2F-B48D-88D18E264677}" srcOrd="2" destOrd="0" parTransId="{61CE683B-D95C-4CE0-B45A-278C0337C55B}" sibTransId="{CC28A66F-8228-4488-9F7C-921AC8E8F5A6}"/>
    <dgm:cxn modelId="{7D45C5CC-F6F6-4F52-943A-BA9E9F106E74}" type="presParOf" srcId="{B9ACCB85-907B-47DF-94BE-DAAFDD6A6BA6}" destId="{8F651830-3FE7-4344-9A8D-E03CF6EC093C}" srcOrd="0" destOrd="0" presId="urn:microsoft.com/office/officeart/2005/8/layout/vList2"/>
    <dgm:cxn modelId="{BDB88CBD-A5C1-4371-AFA3-C9C5C6D4D41E}" type="presParOf" srcId="{B9ACCB85-907B-47DF-94BE-DAAFDD6A6BA6}" destId="{4CADCC60-9C5A-4E65-8784-3C872BE8F0ED}" srcOrd="1" destOrd="0" presId="urn:microsoft.com/office/officeart/2005/8/layout/vList2"/>
    <dgm:cxn modelId="{E349AA3B-74BB-41D8-A6BA-9945DC8E3973}" type="presParOf" srcId="{B9ACCB85-907B-47DF-94BE-DAAFDD6A6BA6}" destId="{F2E1DC93-E980-458A-A9C4-C4727024056C}" srcOrd="2" destOrd="0" presId="urn:microsoft.com/office/officeart/2005/8/layout/vList2"/>
    <dgm:cxn modelId="{D1E3A9CD-36A2-45D9-A04A-3A3009B36CC6}" type="presParOf" srcId="{B9ACCB85-907B-47DF-94BE-DAAFDD6A6BA6}" destId="{726E1737-1BA9-4EBF-925C-C878FA675709}" srcOrd="3" destOrd="0" presId="urn:microsoft.com/office/officeart/2005/8/layout/vList2"/>
    <dgm:cxn modelId="{ED4EFA41-D3DE-4F2A-8AEE-A5D9E52C6C18}" type="presParOf" srcId="{B9ACCB85-907B-47DF-94BE-DAAFDD6A6BA6}" destId="{AF526D6B-A5B6-4DAD-B127-68CF078C0FFD}" srcOrd="4" destOrd="0" presId="urn:microsoft.com/office/officeart/2005/8/layout/vList2"/>
    <dgm:cxn modelId="{B6FB7E5F-0DB6-4B99-9B52-E383B03BDFA2}" type="presParOf" srcId="{B9ACCB85-907B-47DF-94BE-DAAFDD6A6BA6}" destId="{21CE2A19-877C-48A2-B247-A8CF5EBD8052}" srcOrd="5" destOrd="0" presId="urn:microsoft.com/office/officeart/2005/8/layout/vList2"/>
    <dgm:cxn modelId="{75424709-9EEB-422A-A8BF-59C4F49B0E75}" type="presParOf" srcId="{B9ACCB85-907B-47DF-94BE-DAAFDD6A6BA6}" destId="{B1CFED5E-DABB-40E4-B200-4255E6BA5C2E}" srcOrd="6" destOrd="0" presId="urn:microsoft.com/office/officeart/2005/8/layout/vList2"/>
    <dgm:cxn modelId="{9B0D2594-D526-4252-9812-2B98B7F9D7A7}" type="presParOf" srcId="{B9ACCB85-907B-47DF-94BE-DAAFDD6A6BA6}" destId="{D78F9D9B-3F70-4534-8718-862F3CE93092}" srcOrd="7" destOrd="0" presId="urn:microsoft.com/office/officeart/2005/8/layout/vList2"/>
    <dgm:cxn modelId="{EA0A0037-B721-4238-BC80-E7B7296C29B4}" type="presParOf" srcId="{B9ACCB85-907B-47DF-94BE-DAAFDD6A6BA6}" destId="{3C54DEFB-0F32-47A5-9F87-010F1BE7739E}" srcOrd="8" destOrd="0" presId="urn:microsoft.com/office/officeart/2005/8/layout/vList2"/>
    <dgm:cxn modelId="{CE3F1936-F96B-4D0A-B778-1A6D870179B5}" type="presParOf" srcId="{B9ACCB85-907B-47DF-94BE-DAAFDD6A6BA6}" destId="{058851B1-8590-43EC-B152-BBB1AD0653E2}" srcOrd="9" destOrd="0" presId="urn:microsoft.com/office/officeart/2005/8/layout/vList2"/>
    <dgm:cxn modelId="{C16BEAB4-5074-4A43-BCEE-73A0AC7B5D6B}" type="presParOf" srcId="{B9ACCB85-907B-47DF-94BE-DAAFDD6A6BA6}" destId="{F0B1F0B0-DB78-4A64-A740-F09B0822689A}" srcOrd="10" destOrd="0" presId="urn:microsoft.com/office/officeart/2005/8/layout/vList2"/>
    <dgm:cxn modelId="{52530090-E836-43A3-AC7C-3BC85A1125B8}" type="presParOf" srcId="{B9ACCB85-907B-47DF-94BE-DAAFDD6A6BA6}" destId="{8B0DA69E-CA37-4924-B385-8F8DF8F6B7B3}" srcOrd="11" destOrd="0" presId="urn:microsoft.com/office/officeart/2005/8/layout/vList2"/>
    <dgm:cxn modelId="{A7656FCC-E9BD-4FFE-BBAA-81231054F740}" type="presParOf" srcId="{B9ACCB85-907B-47DF-94BE-DAAFDD6A6BA6}" destId="{7C3E3336-CF0E-487F-B515-193639A8698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B709B3-5754-4F69-A4DF-EB209416EB98}"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8886BFE6-A9F3-47C8-955C-97170725BA7C}">
      <dgm:prSet custT="1"/>
      <dgm:spPr>
        <a:ln w="38100">
          <a:solidFill>
            <a:schemeClr val="accent1"/>
          </a:solidFill>
        </a:ln>
      </dgm:spPr>
      <dgm:t>
        <a:bodyPr/>
        <a:lstStyle/>
        <a:p>
          <a:r>
            <a:rPr lang="en-US" sz="2000" dirty="0"/>
            <a:t>How a company handles a full or partial plan termination</a:t>
          </a:r>
        </a:p>
      </dgm:t>
    </dgm:pt>
    <dgm:pt modelId="{6407C04A-AC88-418C-AA5A-430E55E09A18}" type="parTrans" cxnId="{6A64D9CE-3A99-44D7-8C78-48870628C063}">
      <dgm:prSet/>
      <dgm:spPr/>
      <dgm:t>
        <a:bodyPr/>
        <a:lstStyle/>
        <a:p>
          <a:endParaRPr lang="en-US" sz="1600"/>
        </a:p>
      </dgm:t>
    </dgm:pt>
    <dgm:pt modelId="{474F75C3-7AB9-49C8-BCEB-8D8E1179CA45}" type="sibTrans" cxnId="{6A64D9CE-3A99-44D7-8C78-48870628C063}">
      <dgm:prSet/>
      <dgm:spPr/>
      <dgm:t>
        <a:bodyPr/>
        <a:lstStyle/>
        <a:p>
          <a:endParaRPr lang="en-US" sz="1600"/>
        </a:p>
      </dgm:t>
    </dgm:pt>
    <dgm:pt modelId="{DC092924-AD4E-45C9-B5E9-CCB04CE6AF2B}">
      <dgm:prSet custT="1"/>
      <dgm:spPr>
        <a:ln w="38100">
          <a:solidFill>
            <a:schemeClr val="accent1"/>
          </a:solidFill>
        </a:ln>
      </dgm:spPr>
      <dgm:t>
        <a:bodyPr/>
        <a:lstStyle/>
        <a:p>
          <a:r>
            <a:rPr lang="en-US" sz="2000"/>
            <a:t>Mergers and acquisitions</a:t>
          </a:r>
        </a:p>
      </dgm:t>
    </dgm:pt>
    <dgm:pt modelId="{D44DD237-A024-4E7E-ADF1-3729C1D341E6}" type="parTrans" cxnId="{2BBBC45E-7686-4F7B-BACE-AC10B92B22CA}">
      <dgm:prSet/>
      <dgm:spPr/>
      <dgm:t>
        <a:bodyPr/>
        <a:lstStyle/>
        <a:p>
          <a:endParaRPr lang="en-US" sz="1600"/>
        </a:p>
      </dgm:t>
    </dgm:pt>
    <dgm:pt modelId="{574B7814-EF1E-48DE-8C61-A864CAD2E969}" type="sibTrans" cxnId="{2BBBC45E-7686-4F7B-BACE-AC10B92B22CA}">
      <dgm:prSet/>
      <dgm:spPr/>
      <dgm:t>
        <a:bodyPr/>
        <a:lstStyle/>
        <a:p>
          <a:endParaRPr lang="en-US" sz="1600"/>
        </a:p>
      </dgm:t>
    </dgm:pt>
    <dgm:pt modelId="{F826734A-FBC2-491B-9A92-7C725BD5B91E}">
      <dgm:prSet custT="1"/>
      <dgm:spPr>
        <a:ln w="38100">
          <a:solidFill>
            <a:schemeClr val="accent1"/>
          </a:solidFill>
        </a:ln>
      </dgm:spPr>
      <dgm:t>
        <a:bodyPr/>
        <a:lstStyle/>
        <a:p>
          <a:r>
            <a:rPr lang="en-US" sz="2000"/>
            <a:t>How the plan performs nondiscrimination tests</a:t>
          </a:r>
        </a:p>
      </dgm:t>
    </dgm:pt>
    <dgm:pt modelId="{8836D331-9AE1-46F5-8D85-86002CAC3ADD}" type="parTrans" cxnId="{8279A226-C342-463D-9E99-98B84CA97B1E}">
      <dgm:prSet/>
      <dgm:spPr/>
      <dgm:t>
        <a:bodyPr/>
        <a:lstStyle/>
        <a:p>
          <a:endParaRPr lang="en-US" sz="1600"/>
        </a:p>
      </dgm:t>
    </dgm:pt>
    <dgm:pt modelId="{A5CF1BB7-B8C9-4A1C-8EE3-3D6F727CF669}" type="sibTrans" cxnId="{8279A226-C342-463D-9E99-98B84CA97B1E}">
      <dgm:prSet/>
      <dgm:spPr/>
      <dgm:t>
        <a:bodyPr/>
        <a:lstStyle/>
        <a:p>
          <a:endParaRPr lang="en-US" sz="1600"/>
        </a:p>
      </dgm:t>
    </dgm:pt>
    <dgm:pt modelId="{39D38666-7C5F-401C-96AE-3816ED88BB7C}">
      <dgm:prSet custT="1"/>
      <dgm:spPr>
        <a:ln w="38100">
          <a:solidFill>
            <a:schemeClr val="accent1"/>
          </a:solidFill>
        </a:ln>
      </dgm:spPr>
      <dgm:t>
        <a:bodyPr/>
        <a:lstStyle/>
        <a:p>
          <a:r>
            <a:rPr lang="en-US" sz="2000" dirty="0"/>
            <a:t>The definition of compensation for </a:t>
          </a:r>
          <a:br>
            <a:rPr lang="en-US" sz="2000" dirty="0"/>
          </a:br>
          <a:r>
            <a:rPr lang="en-US" sz="2000" dirty="0"/>
            <a:t>plan purposes</a:t>
          </a:r>
        </a:p>
      </dgm:t>
    </dgm:pt>
    <dgm:pt modelId="{0DCE7B48-CE2C-4A0E-8B46-BDBABA6361CC}" type="parTrans" cxnId="{0FA00A9E-9C52-4879-9E1B-7768D1CDF9BC}">
      <dgm:prSet/>
      <dgm:spPr/>
      <dgm:t>
        <a:bodyPr/>
        <a:lstStyle/>
        <a:p>
          <a:endParaRPr lang="en-US" sz="1600"/>
        </a:p>
      </dgm:t>
    </dgm:pt>
    <dgm:pt modelId="{1F98AEC7-9BB5-403D-9FEA-BDBB05FAC0FD}" type="sibTrans" cxnId="{0FA00A9E-9C52-4879-9E1B-7768D1CDF9BC}">
      <dgm:prSet/>
      <dgm:spPr/>
      <dgm:t>
        <a:bodyPr/>
        <a:lstStyle/>
        <a:p>
          <a:endParaRPr lang="en-US" sz="1600"/>
        </a:p>
      </dgm:t>
    </dgm:pt>
    <dgm:pt modelId="{6C3DECE7-4D53-4AC3-8BBF-95CD8B08E611}">
      <dgm:prSet custT="1"/>
      <dgm:spPr>
        <a:ln w="38100">
          <a:solidFill>
            <a:schemeClr val="accent1"/>
          </a:solidFill>
        </a:ln>
      </dgm:spPr>
      <dgm:t>
        <a:bodyPr/>
        <a:lstStyle/>
        <a:p>
          <a:r>
            <a:rPr lang="en-US" sz="2000"/>
            <a:t>Failing to timely amend the plan document</a:t>
          </a:r>
        </a:p>
      </dgm:t>
    </dgm:pt>
    <dgm:pt modelId="{FC2C0EE2-EB4F-4C60-B7DA-009C5EEC48CC}" type="parTrans" cxnId="{8604BA8B-6E25-4F91-9DE0-64148E03F207}">
      <dgm:prSet/>
      <dgm:spPr/>
      <dgm:t>
        <a:bodyPr/>
        <a:lstStyle/>
        <a:p>
          <a:endParaRPr lang="en-US" sz="1600"/>
        </a:p>
      </dgm:t>
    </dgm:pt>
    <dgm:pt modelId="{594727D1-163A-4CE0-AB9D-FC9248B920E4}" type="sibTrans" cxnId="{8604BA8B-6E25-4F91-9DE0-64148E03F207}">
      <dgm:prSet/>
      <dgm:spPr/>
      <dgm:t>
        <a:bodyPr/>
        <a:lstStyle/>
        <a:p>
          <a:endParaRPr lang="en-US" sz="1600"/>
        </a:p>
      </dgm:t>
    </dgm:pt>
    <dgm:pt modelId="{7E09F376-B31D-4A20-BDFF-CE246F6BFAD2}">
      <dgm:prSet custT="1"/>
      <dgm:spPr>
        <a:ln w="38100">
          <a:solidFill>
            <a:schemeClr val="accent1"/>
          </a:solidFill>
        </a:ln>
      </dgm:spPr>
      <dgm:t>
        <a:bodyPr/>
        <a:lstStyle/>
        <a:p>
          <a:r>
            <a:rPr lang="en-US" sz="2000"/>
            <a:t>The application of vesting schedules</a:t>
          </a:r>
        </a:p>
      </dgm:t>
    </dgm:pt>
    <dgm:pt modelId="{840C9C31-329C-4546-BDF6-60B1BC9CFDEC}" type="parTrans" cxnId="{6A332223-CDCC-4D7C-AC04-6C7BF0EC313C}">
      <dgm:prSet/>
      <dgm:spPr/>
      <dgm:t>
        <a:bodyPr/>
        <a:lstStyle/>
        <a:p>
          <a:endParaRPr lang="en-US" sz="1600"/>
        </a:p>
      </dgm:t>
    </dgm:pt>
    <dgm:pt modelId="{61A85D9F-575D-4687-BAC7-2D10C050FD2C}" type="sibTrans" cxnId="{6A332223-CDCC-4D7C-AC04-6C7BF0EC313C}">
      <dgm:prSet/>
      <dgm:spPr/>
      <dgm:t>
        <a:bodyPr/>
        <a:lstStyle/>
        <a:p>
          <a:endParaRPr lang="en-US" sz="1600"/>
        </a:p>
      </dgm:t>
    </dgm:pt>
    <dgm:pt modelId="{5375AACF-E660-4F18-9DE3-61ADA1D01D25}">
      <dgm:prSet custT="1"/>
      <dgm:spPr>
        <a:ln w="38100">
          <a:solidFill>
            <a:schemeClr val="accent1"/>
          </a:solidFill>
        </a:ln>
      </dgm:spPr>
      <dgm:t>
        <a:bodyPr/>
        <a:lstStyle/>
        <a:p>
          <a:r>
            <a:rPr lang="en-US" sz="2000"/>
            <a:t>The handling of distributions and loans</a:t>
          </a:r>
        </a:p>
      </dgm:t>
    </dgm:pt>
    <dgm:pt modelId="{B20BA091-7E6A-4C31-B3BD-21F763F3566C}" type="parTrans" cxnId="{C7F3953F-5B93-4938-9481-BAB05B8D0794}">
      <dgm:prSet/>
      <dgm:spPr/>
      <dgm:t>
        <a:bodyPr/>
        <a:lstStyle/>
        <a:p>
          <a:endParaRPr lang="en-US" sz="1600"/>
        </a:p>
      </dgm:t>
    </dgm:pt>
    <dgm:pt modelId="{C30E2BD7-EDD2-443F-846F-28BA9B41DCC6}" type="sibTrans" cxnId="{C7F3953F-5B93-4938-9481-BAB05B8D0794}">
      <dgm:prSet/>
      <dgm:spPr/>
      <dgm:t>
        <a:bodyPr/>
        <a:lstStyle/>
        <a:p>
          <a:endParaRPr lang="en-US" sz="1600"/>
        </a:p>
      </dgm:t>
    </dgm:pt>
    <dgm:pt modelId="{DD3E461A-60B7-4DC4-85E0-818631C68337}">
      <dgm:prSet custT="1"/>
      <dgm:spPr>
        <a:ln w="38100">
          <a:solidFill>
            <a:schemeClr val="accent1"/>
          </a:solidFill>
        </a:ln>
      </dgm:spPr>
      <dgm:t>
        <a:bodyPr/>
        <a:lstStyle/>
        <a:p>
          <a:r>
            <a:rPr lang="en-US" sz="2000" dirty="0"/>
            <a:t>Plan fees and how </a:t>
          </a:r>
          <a:br>
            <a:rPr lang="en-US" sz="2000" dirty="0"/>
          </a:br>
          <a:r>
            <a:rPr lang="en-US" sz="2000" dirty="0"/>
            <a:t>the assets of the </a:t>
          </a:r>
          <a:br>
            <a:rPr lang="en-US" sz="2000" dirty="0"/>
          </a:br>
          <a:r>
            <a:rPr lang="en-US" sz="2000" dirty="0"/>
            <a:t>plan are invested</a:t>
          </a:r>
        </a:p>
      </dgm:t>
    </dgm:pt>
    <dgm:pt modelId="{C8169A5C-31FB-41A7-B425-9305971D3570}" type="parTrans" cxnId="{419541BC-BF00-4614-A777-F9AA771AD6F2}">
      <dgm:prSet/>
      <dgm:spPr/>
      <dgm:t>
        <a:bodyPr/>
        <a:lstStyle/>
        <a:p>
          <a:endParaRPr lang="en-US" sz="1600"/>
        </a:p>
      </dgm:t>
    </dgm:pt>
    <dgm:pt modelId="{B0D2E231-5D82-4956-B84B-A03B82C3ADCD}" type="sibTrans" cxnId="{419541BC-BF00-4614-A777-F9AA771AD6F2}">
      <dgm:prSet/>
      <dgm:spPr/>
      <dgm:t>
        <a:bodyPr/>
        <a:lstStyle/>
        <a:p>
          <a:endParaRPr lang="en-US" sz="1600"/>
        </a:p>
      </dgm:t>
    </dgm:pt>
    <dgm:pt modelId="{9C78B162-64C9-4CCE-922A-B3C6C07B68D5}">
      <dgm:prSet custT="1"/>
      <dgm:spPr>
        <a:ln w="38100">
          <a:solidFill>
            <a:schemeClr val="accent1"/>
          </a:solidFill>
        </a:ln>
      </dgm:spPr>
      <dgm:t>
        <a:bodyPr/>
        <a:lstStyle/>
        <a:p>
          <a:r>
            <a:rPr lang="en-US" sz="2000"/>
            <a:t>Excess salary deferrals and employer contributions</a:t>
          </a:r>
        </a:p>
      </dgm:t>
    </dgm:pt>
    <dgm:pt modelId="{C2ED3ED9-C7FE-4691-B018-85BE76FB0D65}" type="parTrans" cxnId="{E7113A51-43ED-427F-9496-794DE5C3D86F}">
      <dgm:prSet/>
      <dgm:spPr/>
      <dgm:t>
        <a:bodyPr/>
        <a:lstStyle/>
        <a:p>
          <a:endParaRPr lang="en-US" sz="1600"/>
        </a:p>
      </dgm:t>
    </dgm:pt>
    <dgm:pt modelId="{0610A713-F8E0-44E9-B709-1FAC51E0D232}" type="sibTrans" cxnId="{E7113A51-43ED-427F-9496-794DE5C3D86F}">
      <dgm:prSet/>
      <dgm:spPr/>
      <dgm:t>
        <a:bodyPr/>
        <a:lstStyle/>
        <a:p>
          <a:endParaRPr lang="en-US" sz="1600"/>
        </a:p>
      </dgm:t>
    </dgm:pt>
    <dgm:pt modelId="{9618763D-5517-4702-9F3E-0DF7FAA39CF4}">
      <dgm:prSet custT="1"/>
      <dgm:spPr>
        <a:ln w="38100">
          <a:solidFill>
            <a:schemeClr val="accent1"/>
          </a:solidFill>
        </a:ln>
      </dgm:spPr>
      <dgm:t>
        <a:bodyPr/>
        <a:lstStyle/>
        <a:p>
          <a:r>
            <a:rPr lang="en-US" sz="2000"/>
            <a:t>Lack of internal controls and the use of incorrect data on Form 5500</a:t>
          </a:r>
        </a:p>
      </dgm:t>
    </dgm:pt>
    <dgm:pt modelId="{BEAB9953-C99C-4337-8296-80336F3F5D37}" type="parTrans" cxnId="{40D7E1AF-4358-47DC-9280-05A2AE2BB418}">
      <dgm:prSet/>
      <dgm:spPr/>
      <dgm:t>
        <a:bodyPr/>
        <a:lstStyle/>
        <a:p>
          <a:endParaRPr lang="en-US" sz="1600"/>
        </a:p>
      </dgm:t>
    </dgm:pt>
    <dgm:pt modelId="{6038B430-44EF-40F9-BF6B-4E9B1BCA4793}" type="sibTrans" cxnId="{40D7E1AF-4358-47DC-9280-05A2AE2BB418}">
      <dgm:prSet/>
      <dgm:spPr/>
      <dgm:t>
        <a:bodyPr/>
        <a:lstStyle/>
        <a:p>
          <a:endParaRPr lang="en-US" sz="1600"/>
        </a:p>
      </dgm:t>
    </dgm:pt>
    <dgm:pt modelId="{A6A2F607-7FC2-4D03-A0B6-BB19673076E7}" type="pres">
      <dgm:prSet presAssocID="{19B709B3-5754-4F69-A4DF-EB209416EB98}" presName="diagram" presStyleCnt="0">
        <dgm:presLayoutVars>
          <dgm:dir/>
          <dgm:resizeHandles val="exact"/>
        </dgm:presLayoutVars>
      </dgm:prSet>
      <dgm:spPr/>
    </dgm:pt>
    <dgm:pt modelId="{E48D5F9C-550F-4343-A568-66514078FD91}" type="pres">
      <dgm:prSet presAssocID="{8886BFE6-A9F3-47C8-955C-97170725BA7C}" presName="node" presStyleLbl="node1" presStyleIdx="0" presStyleCnt="10">
        <dgm:presLayoutVars>
          <dgm:bulletEnabled val="1"/>
        </dgm:presLayoutVars>
      </dgm:prSet>
      <dgm:spPr/>
    </dgm:pt>
    <dgm:pt modelId="{1EBF7263-ACD1-4CB5-8D42-7CBDB472838F}" type="pres">
      <dgm:prSet presAssocID="{474F75C3-7AB9-49C8-BCEB-8D8E1179CA45}" presName="sibTrans" presStyleCnt="0"/>
      <dgm:spPr/>
    </dgm:pt>
    <dgm:pt modelId="{1C2554D7-CAEC-4EFE-B4B5-78A073D490EC}" type="pres">
      <dgm:prSet presAssocID="{DC092924-AD4E-45C9-B5E9-CCB04CE6AF2B}" presName="node" presStyleLbl="node1" presStyleIdx="1" presStyleCnt="10">
        <dgm:presLayoutVars>
          <dgm:bulletEnabled val="1"/>
        </dgm:presLayoutVars>
      </dgm:prSet>
      <dgm:spPr/>
    </dgm:pt>
    <dgm:pt modelId="{763CA85D-367F-4A02-94FD-3E60CF156548}" type="pres">
      <dgm:prSet presAssocID="{574B7814-EF1E-48DE-8C61-A864CAD2E969}" presName="sibTrans" presStyleCnt="0"/>
      <dgm:spPr/>
    </dgm:pt>
    <dgm:pt modelId="{3DFF9212-4678-4CA2-95FC-A49E4E5B3D0E}" type="pres">
      <dgm:prSet presAssocID="{F826734A-FBC2-491B-9A92-7C725BD5B91E}" presName="node" presStyleLbl="node1" presStyleIdx="2" presStyleCnt="10">
        <dgm:presLayoutVars>
          <dgm:bulletEnabled val="1"/>
        </dgm:presLayoutVars>
      </dgm:prSet>
      <dgm:spPr/>
    </dgm:pt>
    <dgm:pt modelId="{EFFD2CC9-2821-4794-B2D9-4338DC63BC1D}" type="pres">
      <dgm:prSet presAssocID="{A5CF1BB7-B8C9-4A1C-8EE3-3D6F727CF669}" presName="sibTrans" presStyleCnt="0"/>
      <dgm:spPr/>
    </dgm:pt>
    <dgm:pt modelId="{C624BFDE-99E8-47AD-B565-A8D9004EDEAB}" type="pres">
      <dgm:prSet presAssocID="{39D38666-7C5F-401C-96AE-3816ED88BB7C}" presName="node" presStyleLbl="node1" presStyleIdx="3" presStyleCnt="10">
        <dgm:presLayoutVars>
          <dgm:bulletEnabled val="1"/>
        </dgm:presLayoutVars>
      </dgm:prSet>
      <dgm:spPr/>
    </dgm:pt>
    <dgm:pt modelId="{629618CC-1C99-4DE4-B7FA-560C6AF2A62D}" type="pres">
      <dgm:prSet presAssocID="{1F98AEC7-9BB5-403D-9FEA-BDBB05FAC0FD}" presName="sibTrans" presStyleCnt="0"/>
      <dgm:spPr/>
    </dgm:pt>
    <dgm:pt modelId="{16FD4B4F-E484-4FD9-921A-B7D0AF47C860}" type="pres">
      <dgm:prSet presAssocID="{6C3DECE7-4D53-4AC3-8BBF-95CD8B08E611}" presName="node" presStyleLbl="node1" presStyleIdx="4" presStyleCnt="10">
        <dgm:presLayoutVars>
          <dgm:bulletEnabled val="1"/>
        </dgm:presLayoutVars>
      </dgm:prSet>
      <dgm:spPr/>
    </dgm:pt>
    <dgm:pt modelId="{0375B717-99DA-41B4-9FF1-A13BBEA7E34B}" type="pres">
      <dgm:prSet presAssocID="{594727D1-163A-4CE0-AB9D-FC9248B920E4}" presName="sibTrans" presStyleCnt="0"/>
      <dgm:spPr/>
    </dgm:pt>
    <dgm:pt modelId="{F0E65C6A-E22F-4595-853F-2D88DDF13122}" type="pres">
      <dgm:prSet presAssocID="{7E09F376-B31D-4A20-BDFF-CE246F6BFAD2}" presName="node" presStyleLbl="node1" presStyleIdx="5" presStyleCnt="10">
        <dgm:presLayoutVars>
          <dgm:bulletEnabled val="1"/>
        </dgm:presLayoutVars>
      </dgm:prSet>
      <dgm:spPr/>
    </dgm:pt>
    <dgm:pt modelId="{FF21C48B-3BCF-4B8D-A8D8-574067625BCA}" type="pres">
      <dgm:prSet presAssocID="{61A85D9F-575D-4687-BAC7-2D10C050FD2C}" presName="sibTrans" presStyleCnt="0"/>
      <dgm:spPr/>
    </dgm:pt>
    <dgm:pt modelId="{B930FB89-AC46-4EE9-96AD-EE9C01A749CF}" type="pres">
      <dgm:prSet presAssocID="{5375AACF-E660-4F18-9DE3-61ADA1D01D25}" presName="node" presStyleLbl="node1" presStyleIdx="6" presStyleCnt="10">
        <dgm:presLayoutVars>
          <dgm:bulletEnabled val="1"/>
        </dgm:presLayoutVars>
      </dgm:prSet>
      <dgm:spPr/>
    </dgm:pt>
    <dgm:pt modelId="{E8405076-AB6E-4749-8609-B76893726F9E}" type="pres">
      <dgm:prSet presAssocID="{C30E2BD7-EDD2-443F-846F-28BA9B41DCC6}" presName="sibTrans" presStyleCnt="0"/>
      <dgm:spPr/>
    </dgm:pt>
    <dgm:pt modelId="{1F9DA53D-C364-45B5-8947-C5ADD99FD919}" type="pres">
      <dgm:prSet presAssocID="{DD3E461A-60B7-4DC4-85E0-818631C68337}" presName="node" presStyleLbl="node1" presStyleIdx="7" presStyleCnt="10">
        <dgm:presLayoutVars>
          <dgm:bulletEnabled val="1"/>
        </dgm:presLayoutVars>
      </dgm:prSet>
      <dgm:spPr/>
    </dgm:pt>
    <dgm:pt modelId="{476C7576-5C08-4D80-96C7-70B1C9F2DECF}" type="pres">
      <dgm:prSet presAssocID="{B0D2E231-5D82-4956-B84B-A03B82C3ADCD}" presName="sibTrans" presStyleCnt="0"/>
      <dgm:spPr/>
    </dgm:pt>
    <dgm:pt modelId="{785ABF1C-FACF-4598-96FC-876E072563FE}" type="pres">
      <dgm:prSet presAssocID="{9C78B162-64C9-4CCE-922A-B3C6C07B68D5}" presName="node" presStyleLbl="node1" presStyleIdx="8" presStyleCnt="10">
        <dgm:presLayoutVars>
          <dgm:bulletEnabled val="1"/>
        </dgm:presLayoutVars>
      </dgm:prSet>
      <dgm:spPr/>
    </dgm:pt>
    <dgm:pt modelId="{5FE48047-96BE-4976-8C3D-4255322AAEF1}" type="pres">
      <dgm:prSet presAssocID="{0610A713-F8E0-44E9-B709-1FAC51E0D232}" presName="sibTrans" presStyleCnt="0"/>
      <dgm:spPr/>
    </dgm:pt>
    <dgm:pt modelId="{CF74905C-7198-4F7C-AF3A-84C14BFEEF62}" type="pres">
      <dgm:prSet presAssocID="{9618763D-5517-4702-9F3E-0DF7FAA39CF4}" presName="node" presStyleLbl="node1" presStyleIdx="9" presStyleCnt="10">
        <dgm:presLayoutVars>
          <dgm:bulletEnabled val="1"/>
        </dgm:presLayoutVars>
      </dgm:prSet>
      <dgm:spPr/>
    </dgm:pt>
  </dgm:ptLst>
  <dgm:cxnLst>
    <dgm:cxn modelId="{0D83CF12-F8D9-4BFD-957F-4D34A3FB60FF}" type="presOf" srcId="{5375AACF-E660-4F18-9DE3-61ADA1D01D25}" destId="{B930FB89-AC46-4EE9-96AD-EE9C01A749CF}" srcOrd="0" destOrd="0" presId="urn:microsoft.com/office/officeart/2005/8/layout/default"/>
    <dgm:cxn modelId="{6A332223-CDCC-4D7C-AC04-6C7BF0EC313C}" srcId="{19B709B3-5754-4F69-A4DF-EB209416EB98}" destId="{7E09F376-B31D-4A20-BDFF-CE246F6BFAD2}" srcOrd="5" destOrd="0" parTransId="{840C9C31-329C-4546-BDF6-60B1BC9CFDEC}" sibTransId="{61A85D9F-575D-4687-BAC7-2D10C050FD2C}"/>
    <dgm:cxn modelId="{9357DD25-5C45-413A-92C3-490517621543}" type="presOf" srcId="{DD3E461A-60B7-4DC4-85E0-818631C68337}" destId="{1F9DA53D-C364-45B5-8947-C5ADD99FD919}" srcOrd="0" destOrd="0" presId="urn:microsoft.com/office/officeart/2005/8/layout/default"/>
    <dgm:cxn modelId="{8279A226-C342-463D-9E99-98B84CA97B1E}" srcId="{19B709B3-5754-4F69-A4DF-EB209416EB98}" destId="{F826734A-FBC2-491B-9A92-7C725BD5B91E}" srcOrd="2" destOrd="0" parTransId="{8836D331-9AE1-46F5-8D85-86002CAC3ADD}" sibTransId="{A5CF1BB7-B8C9-4A1C-8EE3-3D6F727CF669}"/>
    <dgm:cxn modelId="{D8710629-1BF5-4896-8A4A-0732A654C054}" type="presOf" srcId="{19B709B3-5754-4F69-A4DF-EB209416EB98}" destId="{A6A2F607-7FC2-4D03-A0B6-BB19673076E7}" srcOrd="0" destOrd="0" presId="urn:microsoft.com/office/officeart/2005/8/layout/default"/>
    <dgm:cxn modelId="{C7F3953F-5B93-4938-9481-BAB05B8D0794}" srcId="{19B709B3-5754-4F69-A4DF-EB209416EB98}" destId="{5375AACF-E660-4F18-9DE3-61ADA1D01D25}" srcOrd="6" destOrd="0" parTransId="{B20BA091-7E6A-4C31-B3BD-21F763F3566C}" sibTransId="{C30E2BD7-EDD2-443F-846F-28BA9B41DCC6}"/>
    <dgm:cxn modelId="{3E948740-CBDB-41AD-B6D3-302FC3D2E3B3}" type="presOf" srcId="{F826734A-FBC2-491B-9A92-7C725BD5B91E}" destId="{3DFF9212-4678-4CA2-95FC-A49E4E5B3D0E}" srcOrd="0" destOrd="0" presId="urn:microsoft.com/office/officeart/2005/8/layout/default"/>
    <dgm:cxn modelId="{711EBD5E-09F8-43E0-A42F-DC1803C9773B}" type="presOf" srcId="{9618763D-5517-4702-9F3E-0DF7FAA39CF4}" destId="{CF74905C-7198-4F7C-AF3A-84C14BFEEF62}" srcOrd="0" destOrd="0" presId="urn:microsoft.com/office/officeart/2005/8/layout/default"/>
    <dgm:cxn modelId="{2BBBC45E-7686-4F7B-BACE-AC10B92B22CA}" srcId="{19B709B3-5754-4F69-A4DF-EB209416EB98}" destId="{DC092924-AD4E-45C9-B5E9-CCB04CE6AF2B}" srcOrd="1" destOrd="0" parTransId="{D44DD237-A024-4E7E-ADF1-3729C1D341E6}" sibTransId="{574B7814-EF1E-48DE-8C61-A864CAD2E969}"/>
    <dgm:cxn modelId="{86A53F41-79EF-4CBF-9FC8-86EEFA33532B}" type="presOf" srcId="{8886BFE6-A9F3-47C8-955C-97170725BA7C}" destId="{E48D5F9C-550F-4343-A568-66514078FD91}" srcOrd="0" destOrd="0" presId="urn:microsoft.com/office/officeart/2005/8/layout/default"/>
    <dgm:cxn modelId="{5F241471-29A9-4209-8985-ABCC8F7BDFE0}" type="presOf" srcId="{39D38666-7C5F-401C-96AE-3816ED88BB7C}" destId="{C624BFDE-99E8-47AD-B565-A8D9004EDEAB}" srcOrd="0" destOrd="0" presId="urn:microsoft.com/office/officeart/2005/8/layout/default"/>
    <dgm:cxn modelId="{E7113A51-43ED-427F-9496-794DE5C3D86F}" srcId="{19B709B3-5754-4F69-A4DF-EB209416EB98}" destId="{9C78B162-64C9-4CCE-922A-B3C6C07B68D5}" srcOrd="8" destOrd="0" parTransId="{C2ED3ED9-C7FE-4691-B018-85BE76FB0D65}" sibTransId="{0610A713-F8E0-44E9-B709-1FAC51E0D232}"/>
    <dgm:cxn modelId="{958B3783-F9F3-46E9-B4FE-CA7133BD984C}" type="presOf" srcId="{9C78B162-64C9-4CCE-922A-B3C6C07B68D5}" destId="{785ABF1C-FACF-4598-96FC-876E072563FE}" srcOrd="0" destOrd="0" presId="urn:microsoft.com/office/officeart/2005/8/layout/default"/>
    <dgm:cxn modelId="{C276C989-5607-4FB6-BD6A-44189868457F}" type="presOf" srcId="{7E09F376-B31D-4A20-BDFF-CE246F6BFAD2}" destId="{F0E65C6A-E22F-4595-853F-2D88DDF13122}" srcOrd="0" destOrd="0" presId="urn:microsoft.com/office/officeart/2005/8/layout/default"/>
    <dgm:cxn modelId="{8604BA8B-6E25-4F91-9DE0-64148E03F207}" srcId="{19B709B3-5754-4F69-A4DF-EB209416EB98}" destId="{6C3DECE7-4D53-4AC3-8BBF-95CD8B08E611}" srcOrd="4" destOrd="0" parTransId="{FC2C0EE2-EB4F-4C60-B7DA-009C5EEC48CC}" sibTransId="{594727D1-163A-4CE0-AB9D-FC9248B920E4}"/>
    <dgm:cxn modelId="{E6489E95-F65F-4815-9FB9-55154C8FD7FB}" type="presOf" srcId="{DC092924-AD4E-45C9-B5E9-CCB04CE6AF2B}" destId="{1C2554D7-CAEC-4EFE-B4B5-78A073D490EC}" srcOrd="0" destOrd="0" presId="urn:microsoft.com/office/officeart/2005/8/layout/default"/>
    <dgm:cxn modelId="{0FA00A9E-9C52-4879-9E1B-7768D1CDF9BC}" srcId="{19B709B3-5754-4F69-A4DF-EB209416EB98}" destId="{39D38666-7C5F-401C-96AE-3816ED88BB7C}" srcOrd="3" destOrd="0" parTransId="{0DCE7B48-CE2C-4A0E-8B46-BDBABA6361CC}" sibTransId="{1F98AEC7-9BB5-403D-9FEA-BDBB05FAC0FD}"/>
    <dgm:cxn modelId="{40D7E1AF-4358-47DC-9280-05A2AE2BB418}" srcId="{19B709B3-5754-4F69-A4DF-EB209416EB98}" destId="{9618763D-5517-4702-9F3E-0DF7FAA39CF4}" srcOrd="9" destOrd="0" parTransId="{BEAB9953-C99C-4337-8296-80336F3F5D37}" sibTransId="{6038B430-44EF-40F9-BF6B-4E9B1BCA4793}"/>
    <dgm:cxn modelId="{419541BC-BF00-4614-A777-F9AA771AD6F2}" srcId="{19B709B3-5754-4F69-A4DF-EB209416EB98}" destId="{DD3E461A-60B7-4DC4-85E0-818631C68337}" srcOrd="7" destOrd="0" parTransId="{C8169A5C-31FB-41A7-B425-9305971D3570}" sibTransId="{B0D2E231-5D82-4956-B84B-A03B82C3ADCD}"/>
    <dgm:cxn modelId="{9DDF22BE-D3C9-47A4-A9BC-A086ADD22813}" type="presOf" srcId="{6C3DECE7-4D53-4AC3-8BBF-95CD8B08E611}" destId="{16FD4B4F-E484-4FD9-921A-B7D0AF47C860}" srcOrd="0" destOrd="0" presId="urn:microsoft.com/office/officeart/2005/8/layout/default"/>
    <dgm:cxn modelId="{6A64D9CE-3A99-44D7-8C78-48870628C063}" srcId="{19B709B3-5754-4F69-A4DF-EB209416EB98}" destId="{8886BFE6-A9F3-47C8-955C-97170725BA7C}" srcOrd="0" destOrd="0" parTransId="{6407C04A-AC88-418C-AA5A-430E55E09A18}" sibTransId="{474F75C3-7AB9-49C8-BCEB-8D8E1179CA45}"/>
    <dgm:cxn modelId="{B2B6AABC-8379-49DA-8E20-3835125CC206}" type="presParOf" srcId="{A6A2F607-7FC2-4D03-A0B6-BB19673076E7}" destId="{E48D5F9C-550F-4343-A568-66514078FD91}" srcOrd="0" destOrd="0" presId="urn:microsoft.com/office/officeart/2005/8/layout/default"/>
    <dgm:cxn modelId="{FAAC3DE8-2B16-4BAE-A0A5-1E33B7FA8E68}" type="presParOf" srcId="{A6A2F607-7FC2-4D03-A0B6-BB19673076E7}" destId="{1EBF7263-ACD1-4CB5-8D42-7CBDB472838F}" srcOrd="1" destOrd="0" presId="urn:microsoft.com/office/officeart/2005/8/layout/default"/>
    <dgm:cxn modelId="{A5BF98E3-CAB8-4AFE-882C-98DF7BCBCC72}" type="presParOf" srcId="{A6A2F607-7FC2-4D03-A0B6-BB19673076E7}" destId="{1C2554D7-CAEC-4EFE-B4B5-78A073D490EC}" srcOrd="2" destOrd="0" presId="urn:microsoft.com/office/officeart/2005/8/layout/default"/>
    <dgm:cxn modelId="{A3359825-150D-4612-B4B0-30E3FE2A8FE7}" type="presParOf" srcId="{A6A2F607-7FC2-4D03-A0B6-BB19673076E7}" destId="{763CA85D-367F-4A02-94FD-3E60CF156548}" srcOrd="3" destOrd="0" presId="urn:microsoft.com/office/officeart/2005/8/layout/default"/>
    <dgm:cxn modelId="{278193FF-B732-4872-AE65-31F6D71EF627}" type="presParOf" srcId="{A6A2F607-7FC2-4D03-A0B6-BB19673076E7}" destId="{3DFF9212-4678-4CA2-95FC-A49E4E5B3D0E}" srcOrd="4" destOrd="0" presId="urn:microsoft.com/office/officeart/2005/8/layout/default"/>
    <dgm:cxn modelId="{BE5E2FE2-F26E-46CA-879F-D796FF755DAC}" type="presParOf" srcId="{A6A2F607-7FC2-4D03-A0B6-BB19673076E7}" destId="{EFFD2CC9-2821-4794-B2D9-4338DC63BC1D}" srcOrd="5" destOrd="0" presId="urn:microsoft.com/office/officeart/2005/8/layout/default"/>
    <dgm:cxn modelId="{3ED1560E-8D17-4F39-A8B9-EE80D56EED42}" type="presParOf" srcId="{A6A2F607-7FC2-4D03-A0B6-BB19673076E7}" destId="{C624BFDE-99E8-47AD-B565-A8D9004EDEAB}" srcOrd="6" destOrd="0" presId="urn:microsoft.com/office/officeart/2005/8/layout/default"/>
    <dgm:cxn modelId="{C3612141-2F07-4A8F-BB9E-5AECD0513F49}" type="presParOf" srcId="{A6A2F607-7FC2-4D03-A0B6-BB19673076E7}" destId="{629618CC-1C99-4DE4-B7FA-560C6AF2A62D}" srcOrd="7" destOrd="0" presId="urn:microsoft.com/office/officeart/2005/8/layout/default"/>
    <dgm:cxn modelId="{A50F3E19-706D-4AC2-B6D5-6E18A38A8353}" type="presParOf" srcId="{A6A2F607-7FC2-4D03-A0B6-BB19673076E7}" destId="{16FD4B4F-E484-4FD9-921A-B7D0AF47C860}" srcOrd="8" destOrd="0" presId="urn:microsoft.com/office/officeart/2005/8/layout/default"/>
    <dgm:cxn modelId="{725C398A-3AB8-4228-B812-E1BFD91CB757}" type="presParOf" srcId="{A6A2F607-7FC2-4D03-A0B6-BB19673076E7}" destId="{0375B717-99DA-41B4-9FF1-A13BBEA7E34B}" srcOrd="9" destOrd="0" presId="urn:microsoft.com/office/officeart/2005/8/layout/default"/>
    <dgm:cxn modelId="{93B5FD52-AF71-4B33-A615-53DAD4CBB7CD}" type="presParOf" srcId="{A6A2F607-7FC2-4D03-A0B6-BB19673076E7}" destId="{F0E65C6A-E22F-4595-853F-2D88DDF13122}" srcOrd="10" destOrd="0" presId="urn:microsoft.com/office/officeart/2005/8/layout/default"/>
    <dgm:cxn modelId="{10173010-4333-43DB-9C54-4EC3C20C209D}" type="presParOf" srcId="{A6A2F607-7FC2-4D03-A0B6-BB19673076E7}" destId="{FF21C48B-3BCF-4B8D-A8D8-574067625BCA}" srcOrd="11" destOrd="0" presId="urn:microsoft.com/office/officeart/2005/8/layout/default"/>
    <dgm:cxn modelId="{DB1C1206-09E9-4E1D-9DAD-A3D7C408E51D}" type="presParOf" srcId="{A6A2F607-7FC2-4D03-A0B6-BB19673076E7}" destId="{B930FB89-AC46-4EE9-96AD-EE9C01A749CF}" srcOrd="12" destOrd="0" presId="urn:microsoft.com/office/officeart/2005/8/layout/default"/>
    <dgm:cxn modelId="{52786B45-F08E-480D-9FF8-D7DF99B8B4D3}" type="presParOf" srcId="{A6A2F607-7FC2-4D03-A0B6-BB19673076E7}" destId="{E8405076-AB6E-4749-8609-B76893726F9E}" srcOrd="13" destOrd="0" presId="urn:microsoft.com/office/officeart/2005/8/layout/default"/>
    <dgm:cxn modelId="{E4431E1A-FE40-4392-A1AF-0EC751E8A51F}" type="presParOf" srcId="{A6A2F607-7FC2-4D03-A0B6-BB19673076E7}" destId="{1F9DA53D-C364-45B5-8947-C5ADD99FD919}" srcOrd="14" destOrd="0" presId="urn:microsoft.com/office/officeart/2005/8/layout/default"/>
    <dgm:cxn modelId="{DBD06342-1915-4705-B258-9542FDB90423}" type="presParOf" srcId="{A6A2F607-7FC2-4D03-A0B6-BB19673076E7}" destId="{476C7576-5C08-4D80-96C7-70B1C9F2DECF}" srcOrd="15" destOrd="0" presId="urn:microsoft.com/office/officeart/2005/8/layout/default"/>
    <dgm:cxn modelId="{603270DE-35EB-4A40-80FC-3475CACFEEA0}" type="presParOf" srcId="{A6A2F607-7FC2-4D03-A0B6-BB19673076E7}" destId="{785ABF1C-FACF-4598-96FC-876E072563FE}" srcOrd="16" destOrd="0" presId="urn:microsoft.com/office/officeart/2005/8/layout/default"/>
    <dgm:cxn modelId="{9910919A-A3B7-4ACF-B5B9-FA0E9C9B0903}" type="presParOf" srcId="{A6A2F607-7FC2-4D03-A0B6-BB19673076E7}" destId="{5FE48047-96BE-4976-8C3D-4255322AAEF1}" srcOrd="17" destOrd="0" presId="urn:microsoft.com/office/officeart/2005/8/layout/default"/>
    <dgm:cxn modelId="{4D84DB2E-E760-471D-ABAC-A20A9305C528}" type="presParOf" srcId="{A6A2F607-7FC2-4D03-A0B6-BB19673076E7}" destId="{CF74905C-7198-4F7C-AF3A-84C14BFEEF62}" srcOrd="18" destOrd="0" presId="urn:microsoft.com/office/officeart/2005/8/layout/default"/>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4E19E3-B48B-4499-952E-1A9A020E4DBF}" type="doc">
      <dgm:prSet loTypeId="urn:microsoft.com/office/officeart/2005/8/layout/process4" loCatId="list" qsTypeId="urn:microsoft.com/office/officeart/2005/8/quickstyle/simple1" qsCatId="simple" csTypeId="urn:microsoft.com/office/officeart/2005/8/colors/colorful2" csCatId="colorful"/>
      <dgm:spPr/>
      <dgm:t>
        <a:bodyPr/>
        <a:lstStyle/>
        <a:p>
          <a:endParaRPr lang="en-US"/>
        </a:p>
      </dgm:t>
    </dgm:pt>
    <dgm:pt modelId="{DF75E5C5-DB85-4A3A-95EC-ED974BE9D2B6}">
      <dgm:prSet/>
      <dgm:spPr/>
      <dgm:t>
        <a:bodyPr/>
        <a:lstStyle/>
        <a:p>
          <a:r>
            <a:rPr lang="en-US"/>
            <a:t>IRS will notify a plan sponsor by letter that its retirement plan was selected for an upcoming examination </a:t>
          </a:r>
        </a:p>
      </dgm:t>
    </dgm:pt>
    <dgm:pt modelId="{58D8456A-EC5E-4709-BDAE-890C8F57502C}" type="parTrans" cxnId="{7AE7B675-6A4D-4B57-9F61-18327051557B}">
      <dgm:prSet/>
      <dgm:spPr/>
      <dgm:t>
        <a:bodyPr/>
        <a:lstStyle/>
        <a:p>
          <a:endParaRPr lang="en-US"/>
        </a:p>
      </dgm:t>
    </dgm:pt>
    <dgm:pt modelId="{C772C8FC-61E6-44B9-B27B-C9E7F8E1DF1A}" type="sibTrans" cxnId="{7AE7B675-6A4D-4B57-9F61-18327051557B}">
      <dgm:prSet/>
      <dgm:spPr/>
      <dgm:t>
        <a:bodyPr/>
        <a:lstStyle/>
        <a:p>
          <a:endParaRPr lang="en-US"/>
        </a:p>
      </dgm:t>
    </dgm:pt>
    <dgm:pt modelId="{5E605C57-4F66-44BD-BF4F-69FA24AFF725}">
      <dgm:prSet/>
      <dgm:spPr/>
      <dgm:t>
        <a:bodyPr/>
        <a:lstStyle/>
        <a:p>
          <a:r>
            <a:rPr lang="en-US"/>
            <a:t>Plan sponsor has “90-day window” to review plan for errors and use the less costly self-correction measures to remedy errors instead of the more expensive Closing Agreements Program (CAP) </a:t>
          </a:r>
        </a:p>
      </dgm:t>
    </dgm:pt>
    <dgm:pt modelId="{ACCD16A5-9390-4B97-BFDB-A6DB930760C0}" type="parTrans" cxnId="{B8D74AAE-94FA-4150-AC6D-9FFF51FDA7DB}">
      <dgm:prSet/>
      <dgm:spPr/>
      <dgm:t>
        <a:bodyPr/>
        <a:lstStyle/>
        <a:p>
          <a:endParaRPr lang="en-US"/>
        </a:p>
      </dgm:t>
    </dgm:pt>
    <dgm:pt modelId="{211C922C-A8A4-4FF8-883A-7F2F4495FAE1}" type="sibTrans" cxnId="{B8D74AAE-94FA-4150-AC6D-9FFF51FDA7DB}">
      <dgm:prSet/>
      <dgm:spPr/>
      <dgm:t>
        <a:bodyPr/>
        <a:lstStyle/>
        <a:p>
          <a:endParaRPr lang="en-US"/>
        </a:p>
      </dgm:t>
    </dgm:pt>
    <dgm:pt modelId="{74957463-D220-428A-B543-45EC644C87D7}">
      <dgm:prSet/>
      <dgm:spPr/>
      <dgm:t>
        <a:bodyPr/>
        <a:lstStyle/>
        <a:p>
          <a:r>
            <a:rPr lang="en-US"/>
            <a:t>At the end of phase two, the IRS will evaluate the program’s effectiveness and determine if it should continue to be part of our overall compliance strategy.</a:t>
          </a:r>
        </a:p>
      </dgm:t>
    </dgm:pt>
    <dgm:pt modelId="{7CDC9A45-9BE6-4689-9ABF-37E261299DD6}" type="parTrans" cxnId="{A24719C7-B392-43EE-BAF0-3E40976F39AC}">
      <dgm:prSet/>
      <dgm:spPr/>
      <dgm:t>
        <a:bodyPr/>
        <a:lstStyle/>
        <a:p>
          <a:endParaRPr lang="en-US"/>
        </a:p>
      </dgm:t>
    </dgm:pt>
    <dgm:pt modelId="{8A640EA0-E976-4C8E-A193-76C63276134E}" type="sibTrans" cxnId="{A24719C7-B392-43EE-BAF0-3E40976F39AC}">
      <dgm:prSet/>
      <dgm:spPr/>
      <dgm:t>
        <a:bodyPr/>
        <a:lstStyle/>
        <a:p>
          <a:endParaRPr lang="en-US"/>
        </a:p>
      </dgm:t>
    </dgm:pt>
    <dgm:pt modelId="{708D1770-D194-4435-A664-34A0BA5DCB08}" type="pres">
      <dgm:prSet presAssocID="{284E19E3-B48B-4499-952E-1A9A020E4DBF}" presName="Name0" presStyleCnt="0">
        <dgm:presLayoutVars>
          <dgm:dir/>
          <dgm:animLvl val="lvl"/>
          <dgm:resizeHandles val="exact"/>
        </dgm:presLayoutVars>
      </dgm:prSet>
      <dgm:spPr/>
    </dgm:pt>
    <dgm:pt modelId="{2AF728DD-A6C9-4415-B983-FF5BBBDF04F5}" type="pres">
      <dgm:prSet presAssocID="{74957463-D220-428A-B543-45EC644C87D7}" presName="boxAndChildren" presStyleCnt="0"/>
      <dgm:spPr/>
    </dgm:pt>
    <dgm:pt modelId="{433289DB-C864-46CD-A065-11B69F4DF405}" type="pres">
      <dgm:prSet presAssocID="{74957463-D220-428A-B543-45EC644C87D7}" presName="parentTextBox" presStyleLbl="node1" presStyleIdx="0" presStyleCnt="3"/>
      <dgm:spPr/>
    </dgm:pt>
    <dgm:pt modelId="{CA1AE73A-ECB2-4A24-B9A8-A254A3E85615}" type="pres">
      <dgm:prSet presAssocID="{211C922C-A8A4-4FF8-883A-7F2F4495FAE1}" presName="sp" presStyleCnt="0"/>
      <dgm:spPr/>
    </dgm:pt>
    <dgm:pt modelId="{ED9EF5B1-3C46-4BA4-9262-467B2763FE65}" type="pres">
      <dgm:prSet presAssocID="{5E605C57-4F66-44BD-BF4F-69FA24AFF725}" presName="arrowAndChildren" presStyleCnt="0"/>
      <dgm:spPr/>
    </dgm:pt>
    <dgm:pt modelId="{FBFC02AF-616A-4973-9BE7-D6BF1412266D}" type="pres">
      <dgm:prSet presAssocID="{5E605C57-4F66-44BD-BF4F-69FA24AFF725}" presName="parentTextArrow" presStyleLbl="node1" presStyleIdx="1" presStyleCnt="3"/>
      <dgm:spPr/>
    </dgm:pt>
    <dgm:pt modelId="{4F71459B-E90C-42C5-8E91-A124317E930C}" type="pres">
      <dgm:prSet presAssocID="{C772C8FC-61E6-44B9-B27B-C9E7F8E1DF1A}" presName="sp" presStyleCnt="0"/>
      <dgm:spPr/>
    </dgm:pt>
    <dgm:pt modelId="{FC1A732A-80CE-4BA3-BBD6-A25F1DDA8431}" type="pres">
      <dgm:prSet presAssocID="{DF75E5C5-DB85-4A3A-95EC-ED974BE9D2B6}" presName="arrowAndChildren" presStyleCnt="0"/>
      <dgm:spPr/>
    </dgm:pt>
    <dgm:pt modelId="{13F8539F-2BD9-426A-B4BB-BA61EA48CC22}" type="pres">
      <dgm:prSet presAssocID="{DF75E5C5-DB85-4A3A-95EC-ED974BE9D2B6}" presName="parentTextArrow" presStyleLbl="node1" presStyleIdx="2" presStyleCnt="3"/>
      <dgm:spPr/>
    </dgm:pt>
  </dgm:ptLst>
  <dgm:cxnLst>
    <dgm:cxn modelId="{90CAE43F-9AD6-45C7-8785-EBC74B1006FD}" type="presOf" srcId="{74957463-D220-428A-B543-45EC644C87D7}" destId="{433289DB-C864-46CD-A065-11B69F4DF405}" srcOrd="0" destOrd="0" presId="urn:microsoft.com/office/officeart/2005/8/layout/process4"/>
    <dgm:cxn modelId="{7AE7B675-6A4D-4B57-9F61-18327051557B}" srcId="{284E19E3-B48B-4499-952E-1A9A020E4DBF}" destId="{DF75E5C5-DB85-4A3A-95EC-ED974BE9D2B6}" srcOrd="0" destOrd="0" parTransId="{58D8456A-EC5E-4709-BDAE-890C8F57502C}" sibTransId="{C772C8FC-61E6-44B9-B27B-C9E7F8E1DF1A}"/>
    <dgm:cxn modelId="{8B1A3983-D8EB-4507-A282-6D19F37CC5E2}" type="presOf" srcId="{DF75E5C5-DB85-4A3A-95EC-ED974BE9D2B6}" destId="{13F8539F-2BD9-426A-B4BB-BA61EA48CC22}" srcOrd="0" destOrd="0" presId="urn:microsoft.com/office/officeart/2005/8/layout/process4"/>
    <dgm:cxn modelId="{19EF188B-3930-41A3-A2B5-2BB00ADDB87F}" type="presOf" srcId="{5E605C57-4F66-44BD-BF4F-69FA24AFF725}" destId="{FBFC02AF-616A-4973-9BE7-D6BF1412266D}" srcOrd="0" destOrd="0" presId="urn:microsoft.com/office/officeart/2005/8/layout/process4"/>
    <dgm:cxn modelId="{C7B8FB8D-6779-435A-970C-119B5600AAA4}" type="presOf" srcId="{284E19E3-B48B-4499-952E-1A9A020E4DBF}" destId="{708D1770-D194-4435-A664-34A0BA5DCB08}" srcOrd="0" destOrd="0" presId="urn:microsoft.com/office/officeart/2005/8/layout/process4"/>
    <dgm:cxn modelId="{B8D74AAE-94FA-4150-AC6D-9FFF51FDA7DB}" srcId="{284E19E3-B48B-4499-952E-1A9A020E4DBF}" destId="{5E605C57-4F66-44BD-BF4F-69FA24AFF725}" srcOrd="1" destOrd="0" parTransId="{ACCD16A5-9390-4B97-BFDB-A6DB930760C0}" sibTransId="{211C922C-A8A4-4FF8-883A-7F2F4495FAE1}"/>
    <dgm:cxn modelId="{A24719C7-B392-43EE-BAF0-3E40976F39AC}" srcId="{284E19E3-B48B-4499-952E-1A9A020E4DBF}" destId="{74957463-D220-428A-B543-45EC644C87D7}" srcOrd="2" destOrd="0" parTransId="{7CDC9A45-9BE6-4689-9ABF-37E261299DD6}" sibTransId="{8A640EA0-E976-4C8E-A193-76C63276134E}"/>
    <dgm:cxn modelId="{7ABD7209-779D-4E3E-9224-A2E1415346F2}" type="presParOf" srcId="{708D1770-D194-4435-A664-34A0BA5DCB08}" destId="{2AF728DD-A6C9-4415-B983-FF5BBBDF04F5}" srcOrd="0" destOrd="0" presId="urn:microsoft.com/office/officeart/2005/8/layout/process4"/>
    <dgm:cxn modelId="{E640E016-82B2-436C-B739-9EE349F7A945}" type="presParOf" srcId="{2AF728DD-A6C9-4415-B983-FF5BBBDF04F5}" destId="{433289DB-C864-46CD-A065-11B69F4DF405}" srcOrd="0" destOrd="0" presId="urn:microsoft.com/office/officeart/2005/8/layout/process4"/>
    <dgm:cxn modelId="{4C591A56-4675-4A74-9CA9-FC4CC509631B}" type="presParOf" srcId="{708D1770-D194-4435-A664-34A0BA5DCB08}" destId="{CA1AE73A-ECB2-4A24-B9A8-A254A3E85615}" srcOrd="1" destOrd="0" presId="urn:microsoft.com/office/officeart/2005/8/layout/process4"/>
    <dgm:cxn modelId="{DA0B0282-785A-4F19-957F-68CFD07B2BB2}" type="presParOf" srcId="{708D1770-D194-4435-A664-34A0BA5DCB08}" destId="{ED9EF5B1-3C46-4BA4-9262-467B2763FE65}" srcOrd="2" destOrd="0" presId="urn:microsoft.com/office/officeart/2005/8/layout/process4"/>
    <dgm:cxn modelId="{8820C8E1-AED3-4958-B67F-D90C121504ED}" type="presParOf" srcId="{ED9EF5B1-3C46-4BA4-9262-467B2763FE65}" destId="{FBFC02AF-616A-4973-9BE7-D6BF1412266D}" srcOrd="0" destOrd="0" presId="urn:microsoft.com/office/officeart/2005/8/layout/process4"/>
    <dgm:cxn modelId="{D9C4B3AD-4F76-46C0-AFC1-7FEA986663A9}" type="presParOf" srcId="{708D1770-D194-4435-A664-34A0BA5DCB08}" destId="{4F71459B-E90C-42C5-8E91-A124317E930C}" srcOrd="3" destOrd="0" presId="urn:microsoft.com/office/officeart/2005/8/layout/process4"/>
    <dgm:cxn modelId="{C9CF2A1B-3E2C-4C1C-B06E-B19CD82C153C}" type="presParOf" srcId="{708D1770-D194-4435-A664-34A0BA5DCB08}" destId="{FC1A732A-80CE-4BA3-BBD6-A25F1DDA8431}" srcOrd="4" destOrd="0" presId="urn:microsoft.com/office/officeart/2005/8/layout/process4"/>
    <dgm:cxn modelId="{BC6B2474-B32C-4C81-97EF-E5C7F9C10D2B}" type="presParOf" srcId="{FC1A732A-80CE-4BA3-BBD6-A25F1DDA8431}" destId="{13F8539F-2BD9-426A-B4BB-BA61EA48CC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CAE2E7-F639-48A6-A46F-2F3DBC5D27A5}"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110989DA-9901-459C-BB00-9AF6840737DA}">
      <dgm:prSet custT="1"/>
      <dgm:spPr/>
      <dgm:t>
        <a:bodyPr/>
        <a:lstStyle/>
        <a:p>
          <a:r>
            <a:rPr lang="en-US" sz="2400" dirty="0"/>
            <a:t>March 8th—DOL delivered final regulation to OMB</a:t>
          </a:r>
        </a:p>
      </dgm:t>
    </dgm:pt>
    <dgm:pt modelId="{79C405EB-EDE8-407D-BBC2-6C262F1FB1FE}" type="parTrans" cxnId="{4A235BF2-CF8F-445D-BB41-28EC287E7938}">
      <dgm:prSet/>
      <dgm:spPr/>
      <dgm:t>
        <a:bodyPr/>
        <a:lstStyle/>
        <a:p>
          <a:endParaRPr lang="en-US" sz="1400"/>
        </a:p>
      </dgm:t>
    </dgm:pt>
    <dgm:pt modelId="{D9E0C9B6-9C3C-4225-A425-A8670B617303}" type="sibTrans" cxnId="{4A235BF2-CF8F-445D-BB41-28EC287E7938}">
      <dgm:prSet/>
      <dgm:spPr/>
      <dgm:t>
        <a:bodyPr/>
        <a:lstStyle/>
        <a:p>
          <a:endParaRPr lang="en-US" sz="1400"/>
        </a:p>
      </dgm:t>
    </dgm:pt>
    <dgm:pt modelId="{8111B284-1B4D-43A9-B7DA-B56D12C1ED9B}">
      <dgm:prSet custT="1"/>
      <dgm:spPr/>
      <dgm:t>
        <a:bodyPr/>
        <a:lstStyle/>
        <a:p>
          <a:r>
            <a:rPr lang="en-US" sz="2400" dirty="0"/>
            <a:t>“The Retirement Security Rule: Definition of an Investment Advice Fiduciary”</a:t>
          </a:r>
        </a:p>
      </dgm:t>
    </dgm:pt>
    <dgm:pt modelId="{7247FEBA-DF5E-43A9-8730-B0495BCFA073}" type="parTrans" cxnId="{9633CF8C-7D79-4619-9170-D4E087EDC52D}">
      <dgm:prSet/>
      <dgm:spPr/>
      <dgm:t>
        <a:bodyPr/>
        <a:lstStyle/>
        <a:p>
          <a:endParaRPr lang="en-US" sz="1400"/>
        </a:p>
      </dgm:t>
    </dgm:pt>
    <dgm:pt modelId="{94065679-9976-412A-90C3-8DFEFC7574B1}" type="sibTrans" cxnId="{9633CF8C-7D79-4619-9170-D4E087EDC52D}">
      <dgm:prSet/>
      <dgm:spPr/>
      <dgm:t>
        <a:bodyPr/>
        <a:lstStyle/>
        <a:p>
          <a:endParaRPr lang="en-US" sz="1400"/>
        </a:p>
      </dgm:t>
    </dgm:pt>
    <dgm:pt modelId="{C6D4B758-CFAE-4FA6-AF81-5D0A0A334547}">
      <dgm:prSet custT="1"/>
      <dgm:spPr/>
      <dgm:t>
        <a:bodyPr/>
        <a:lstStyle/>
        <a:p>
          <a:r>
            <a:rPr lang="en-US" sz="2400"/>
            <a:t>90-day review period, generally</a:t>
          </a:r>
        </a:p>
      </dgm:t>
    </dgm:pt>
    <dgm:pt modelId="{E3526567-B150-413E-BC9C-BFDE5438B1BC}" type="parTrans" cxnId="{C331858F-0805-485C-91A8-622CC6E01926}">
      <dgm:prSet/>
      <dgm:spPr/>
      <dgm:t>
        <a:bodyPr/>
        <a:lstStyle/>
        <a:p>
          <a:endParaRPr lang="en-US" sz="1400"/>
        </a:p>
      </dgm:t>
    </dgm:pt>
    <dgm:pt modelId="{4B744EC4-53E4-423D-A127-1743845913CD}" type="sibTrans" cxnId="{C331858F-0805-485C-91A8-622CC6E01926}">
      <dgm:prSet/>
      <dgm:spPr/>
      <dgm:t>
        <a:bodyPr/>
        <a:lstStyle/>
        <a:p>
          <a:endParaRPr lang="en-US" sz="1400"/>
        </a:p>
      </dgm:t>
    </dgm:pt>
    <dgm:pt modelId="{FC75F541-1AF3-43DA-960E-738D0E400CA9}">
      <dgm:prSet custT="1"/>
      <dgm:spPr/>
      <dgm:t>
        <a:bodyPr/>
        <a:lstStyle/>
        <a:p>
          <a:r>
            <a:rPr lang="en-US" sz="2400"/>
            <a:t>01/01/2025 effective date likely</a:t>
          </a:r>
        </a:p>
      </dgm:t>
    </dgm:pt>
    <dgm:pt modelId="{7B90CDEC-1DB3-4E4E-A65F-7FFA31F1AA0F}" type="parTrans" cxnId="{4E775131-7F74-49C9-8CC9-F36AF6520570}">
      <dgm:prSet/>
      <dgm:spPr/>
      <dgm:t>
        <a:bodyPr/>
        <a:lstStyle/>
        <a:p>
          <a:endParaRPr lang="en-US" sz="1400"/>
        </a:p>
      </dgm:t>
    </dgm:pt>
    <dgm:pt modelId="{697AAACE-AEDE-470F-989A-C7F900B0AF8D}" type="sibTrans" cxnId="{4E775131-7F74-49C9-8CC9-F36AF6520570}">
      <dgm:prSet/>
      <dgm:spPr/>
      <dgm:t>
        <a:bodyPr/>
        <a:lstStyle/>
        <a:p>
          <a:endParaRPr lang="en-US" sz="1400"/>
        </a:p>
      </dgm:t>
    </dgm:pt>
    <dgm:pt modelId="{DF1B3FDD-B49E-48E9-80BC-2A51A2383DE8}" type="pres">
      <dgm:prSet presAssocID="{17CAE2E7-F639-48A6-A46F-2F3DBC5D27A5}" presName="diagram" presStyleCnt="0">
        <dgm:presLayoutVars>
          <dgm:dir/>
          <dgm:resizeHandles val="exact"/>
        </dgm:presLayoutVars>
      </dgm:prSet>
      <dgm:spPr/>
    </dgm:pt>
    <dgm:pt modelId="{E794B746-7DE4-4D97-ADF0-140693732B6E}" type="pres">
      <dgm:prSet presAssocID="{110989DA-9901-459C-BB00-9AF6840737DA}" presName="node" presStyleLbl="node1" presStyleIdx="0" presStyleCnt="4" custScaleX="136329">
        <dgm:presLayoutVars>
          <dgm:bulletEnabled val="1"/>
        </dgm:presLayoutVars>
      </dgm:prSet>
      <dgm:spPr/>
    </dgm:pt>
    <dgm:pt modelId="{CE18655D-1482-4A36-A472-A7038B9DB830}" type="pres">
      <dgm:prSet presAssocID="{D9E0C9B6-9C3C-4225-A425-A8670B617303}" presName="sibTrans" presStyleCnt="0"/>
      <dgm:spPr/>
    </dgm:pt>
    <dgm:pt modelId="{41458847-7FD4-4279-A3B2-A472D7DDA347}" type="pres">
      <dgm:prSet presAssocID="{8111B284-1B4D-43A9-B7DA-B56D12C1ED9B}" presName="node" presStyleLbl="node1" presStyleIdx="1" presStyleCnt="4" custScaleX="136329">
        <dgm:presLayoutVars>
          <dgm:bulletEnabled val="1"/>
        </dgm:presLayoutVars>
      </dgm:prSet>
      <dgm:spPr/>
    </dgm:pt>
    <dgm:pt modelId="{DCB51CEB-064F-4FFF-8157-1269B94F03F2}" type="pres">
      <dgm:prSet presAssocID="{94065679-9976-412A-90C3-8DFEFC7574B1}" presName="sibTrans" presStyleCnt="0"/>
      <dgm:spPr/>
    </dgm:pt>
    <dgm:pt modelId="{AA32A245-FA22-4706-9312-8D9241149708}" type="pres">
      <dgm:prSet presAssocID="{C6D4B758-CFAE-4FA6-AF81-5D0A0A334547}" presName="node" presStyleLbl="node1" presStyleIdx="2" presStyleCnt="4" custScaleX="136329">
        <dgm:presLayoutVars>
          <dgm:bulletEnabled val="1"/>
        </dgm:presLayoutVars>
      </dgm:prSet>
      <dgm:spPr/>
    </dgm:pt>
    <dgm:pt modelId="{F1C50B31-F15C-41DD-AC11-BC00E97F6AEF}" type="pres">
      <dgm:prSet presAssocID="{4B744EC4-53E4-423D-A127-1743845913CD}" presName="sibTrans" presStyleCnt="0"/>
      <dgm:spPr/>
    </dgm:pt>
    <dgm:pt modelId="{9FAA44C5-D21C-4B57-B3E8-94CE6106196B}" type="pres">
      <dgm:prSet presAssocID="{FC75F541-1AF3-43DA-960E-738D0E400CA9}" presName="node" presStyleLbl="node1" presStyleIdx="3" presStyleCnt="4" custScaleX="136329">
        <dgm:presLayoutVars>
          <dgm:bulletEnabled val="1"/>
        </dgm:presLayoutVars>
      </dgm:prSet>
      <dgm:spPr/>
    </dgm:pt>
  </dgm:ptLst>
  <dgm:cxnLst>
    <dgm:cxn modelId="{69C80A0F-FA51-45CA-8D1F-042AE9910378}" type="presOf" srcId="{110989DA-9901-459C-BB00-9AF6840737DA}" destId="{E794B746-7DE4-4D97-ADF0-140693732B6E}" srcOrd="0" destOrd="0" presId="urn:microsoft.com/office/officeart/2005/8/layout/default"/>
    <dgm:cxn modelId="{3D4C9A1A-63A4-47B1-8DC3-D31FB72DED59}" type="presOf" srcId="{17CAE2E7-F639-48A6-A46F-2F3DBC5D27A5}" destId="{DF1B3FDD-B49E-48E9-80BC-2A51A2383DE8}" srcOrd="0" destOrd="0" presId="urn:microsoft.com/office/officeart/2005/8/layout/default"/>
    <dgm:cxn modelId="{4E775131-7F74-49C9-8CC9-F36AF6520570}" srcId="{17CAE2E7-F639-48A6-A46F-2F3DBC5D27A5}" destId="{FC75F541-1AF3-43DA-960E-738D0E400CA9}" srcOrd="3" destOrd="0" parTransId="{7B90CDEC-1DB3-4E4E-A65F-7FFA31F1AA0F}" sibTransId="{697AAACE-AEDE-470F-989A-C7F900B0AF8D}"/>
    <dgm:cxn modelId="{9633CF8C-7D79-4619-9170-D4E087EDC52D}" srcId="{17CAE2E7-F639-48A6-A46F-2F3DBC5D27A5}" destId="{8111B284-1B4D-43A9-B7DA-B56D12C1ED9B}" srcOrd="1" destOrd="0" parTransId="{7247FEBA-DF5E-43A9-8730-B0495BCFA073}" sibTransId="{94065679-9976-412A-90C3-8DFEFC7574B1}"/>
    <dgm:cxn modelId="{89CB7F8F-EB5C-461F-A8A6-3EAC9AD2E144}" type="presOf" srcId="{C6D4B758-CFAE-4FA6-AF81-5D0A0A334547}" destId="{AA32A245-FA22-4706-9312-8D9241149708}" srcOrd="0" destOrd="0" presId="urn:microsoft.com/office/officeart/2005/8/layout/default"/>
    <dgm:cxn modelId="{C331858F-0805-485C-91A8-622CC6E01926}" srcId="{17CAE2E7-F639-48A6-A46F-2F3DBC5D27A5}" destId="{C6D4B758-CFAE-4FA6-AF81-5D0A0A334547}" srcOrd="2" destOrd="0" parTransId="{E3526567-B150-413E-BC9C-BFDE5438B1BC}" sibTransId="{4B744EC4-53E4-423D-A127-1743845913CD}"/>
    <dgm:cxn modelId="{D66F1D93-A84B-42EF-9BFD-D913C2975913}" type="presOf" srcId="{8111B284-1B4D-43A9-B7DA-B56D12C1ED9B}" destId="{41458847-7FD4-4279-A3B2-A472D7DDA347}" srcOrd="0" destOrd="0" presId="urn:microsoft.com/office/officeart/2005/8/layout/default"/>
    <dgm:cxn modelId="{DD7996A1-C34B-46CF-83DA-FE9912DB5F2F}" type="presOf" srcId="{FC75F541-1AF3-43DA-960E-738D0E400CA9}" destId="{9FAA44C5-D21C-4B57-B3E8-94CE6106196B}" srcOrd="0" destOrd="0" presId="urn:microsoft.com/office/officeart/2005/8/layout/default"/>
    <dgm:cxn modelId="{4A235BF2-CF8F-445D-BB41-28EC287E7938}" srcId="{17CAE2E7-F639-48A6-A46F-2F3DBC5D27A5}" destId="{110989DA-9901-459C-BB00-9AF6840737DA}" srcOrd="0" destOrd="0" parTransId="{79C405EB-EDE8-407D-BBC2-6C262F1FB1FE}" sibTransId="{D9E0C9B6-9C3C-4225-A425-A8670B617303}"/>
    <dgm:cxn modelId="{F08CE53C-6238-42FA-8642-85FD24185B28}" type="presParOf" srcId="{DF1B3FDD-B49E-48E9-80BC-2A51A2383DE8}" destId="{E794B746-7DE4-4D97-ADF0-140693732B6E}" srcOrd="0" destOrd="0" presId="urn:microsoft.com/office/officeart/2005/8/layout/default"/>
    <dgm:cxn modelId="{EC3AA05C-D400-49A2-8D4A-16CAB75D62AB}" type="presParOf" srcId="{DF1B3FDD-B49E-48E9-80BC-2A51A2383DE8}" destId="{CE18655D-1482-4A36-A472-A7038B9DB830}" srcOrd="1" destOrd="0" presId="urn:microsoft.com/office/officeart/2005/8/layout/default"/>
    <dgm:cxn modelId="{9CCB22A4-A9C3-44B0-A529-31325B8A6E53}" type="presParOf" srcId="{DF1B3FDD-B49E-48E9-80BC-2A51A2383DE8}" destId="{41458847-7FD4-4279-A3B2-A472D7DDA347}" srcOrd="2" destOrd="0" presId="urn:microsoft.com/office/officeart/2005/8/layout/default"/>
    <dgm:cxn modelId="{8DCECBDA-B29D-4832-89A2-E71DCDCB4A42}" type="presParOf" srcId="{DF1B3FDD-B49E-48E9-80BC-2A51A2383DE8}" destId="{DCB51CEB-064F-4FFF-8157-1269B94F03F2}" srcOrd="3" destOrd="0" presId="urn:microsoft.com/office/officeart/2005/8/layout/default"/>
    <dgm:cxn modelId="{FC664A46-3FD9-48C2-A601-177F900D8024}" type="presParOf" srcId="{DF1B3FDD-B49E-48E9-80BC-2A51A2383DE8}" destId="{AA32A245-FA22-4706-9312-8D9241149708}" srcOrd="4" destOrd="0" presId="urn:microsoft.com/office/officeart/2005/8/layout/default"/>
    <dgm:cxn modelId="{A9567511-5BB6-40CF-AD03-F5421D7519E7}" type="presParOf" srcId="{DF1B3FDD-B49E-48E9-80BC-2A51A2383DE8}" destId="{F1C50B31-F15C-41DD-AC11-BC00E97F6AEF}" srcOrd="5" destOrd="0" presId="urn:microsoft.com/office/officeart/2005/8/layout/default"/>
    <dgm:cxn modelId="{819A7684-21B5-439C-97A5-7463DA1F03DF}" type="presParOf" srcId="{DF1B3FDD-B49E-48E9-80BC-2A51A2383DE8}" destId="{9FAA44C5-D21C-4B57-B3E8-94CE6106196B}"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2A5A08-4D1D-4BF5-8906-7FBBAF6F2E9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CB5C3807-9DF7-4AAC-ACB5-062141E00DBD}">
      <dgm:prSet custT="1"/>
      <dgm:spPr/>
      <dgm:t>
        <a:bodyPr/>
        <a:lstStyle/>
        <a:p>
          <a:r>
            <a:rPr lang="en-US" sz="1800"/>
            <a:t>Broker-dealer compliance date: June 30, 2020</a:t>
          </a:r>
        </a:p>
      </dgm:t>
    </dgm:pt>
    <dgm:pt modelId="{69E9D82A-5D50-481F-94D6-D0BE7B5524DD}" type="parTrans" cxnId="{DF2ADE26-D75E-4744-B783-F375C8A5C6BB}">
      <dgm:prSet/>
      <dgm:spPr/>
      <dgm:t>
        <a:bodyPr/>
        <a:lstStyle/>
        <a:p>
          <a:endParaRPr lang="en-US" sz="2400"/>
        </a:p>
      </dgm:t>
    </dgm:pt>
    <dgm:pt modelId="{E06D6EF6-DACF-4807-8173-D36E1F0C0D8A}" type="sibTrans" cxnId="{DF2ADE26-D75E-4744-B783-F375C8A5C6BB}">
      <dgm:prSet/>
      <dgm:spPr/>
      <dgm:t>
        <a:bodyPr/>
        <a:lstStyle/>
        <a:p>
          <a:endParaRPr lang="en-US" sz="2400"/>
        </a:p>
      </dgm:t>
    </dgm:pt>
    <dgm:pt modelId="{584EDE5A-0942-415F-B34F-90AFE5A9EDF4}">
      <dgm:prSet custT="1"/>
      <dgm:spPr/>
      <dgm:t>
        <a:bodyPr/>
        <a:lstStyle/>
        <a:p>
          <a:r>
            <a:rPr lang="en-US" sz="1800"/>
            <a:t>Applies to broker-dealers and their associates recommending any securities transactions or investment strategies involving securities (including account recommendations) to retail customers</a:t>
          </a:r>
        </a:p>
      </dgm:t>
    </dgm:pt>
    <dgm:pt modelId="{8C62D6E3-7355-4E0B-A7CB-9B7429410845}" type="parTrans" cxnId="{B934027F-ED8E-4D2B-82F4-1A07BD01E450}">
      <dgm:prSet/>
      <dgm:spPr/>
      <dgm:t>
        <a:bodyPr/>
        <a:lstStyle/>
        <a:p>
          <a:endParaRPr lang="en-US" sz="2400"/>
        </a:p>
      </dgm:t>
    </dgm:pt>
    <dgm:pt modelId="{744E7C3B-FF35-4986-9ABD-F85844094EA1}" type="sibTrans" cxnId="{B934027F-ED8E-4D2B-82F4-1A07BD01E450}">
      <dgm:prSet/>
      <dgm:spPr/>
      <dgm:t>
        <a:bodyPr/>
        <a:lstStyle/>
        <a:p>
          <a:endParaRPr lang="en-US" sz="2400"/>
        </a:p>
      </dgm:t>
    </dgm:pt>
    <dgm:pt modelId="{8A40967E-560D-45B3-89F2-F1EA40CFFC35}">
      <dgm:prSet custT="1"/>
      <dgm:spPr/>
      <dgm:t>
        <a:bodyPr/>
        <a:lstStyle/>
        <a:p>
          <a:r>
            <a:rPr lang="en-US" sz="1800"/>
            <a:t>A broker-dealer must act in the retail customer’s best interest and cannot place its own interests ahead of the customer’s interests.</a:t>
          </a:r>
        </a:p>
      </dgm:t>
    </dgm:pt>
    <dgm:pt modelId="{FD335125-77DA-4ED1-BA66-653AE92863B3}" type="parTrans" cxnId="{00836BF7-0BCD-4916-899A-A461E73280FE}">
      <dgm:prSet/>
      <dgm:spPr/>
      <dgm:t>
        <a:bodyPr/>
        <a:lstStyle/>
        <a:p>
          <a:endParaRPr lang="en-US" sz="2400"/>
        </a:p>
      </dgm:t>
    </dgm:pt>
    <dgm:pt modelId="{25541BD2-59A8-4D88-B47F-6C6EDDF4D9EA}" type="sibTrans" cxnId="{00836BF7-0BCD-4916-899A-A461E73280FE}">
      <dgm:prSet/>
      <dgm:spPr/>
      <dgm:t>
        <a:bodyPr/>
        <a:lstStyle/>
        <a:p>
          <a:endParaRPr lang="en-US" sz="2400"/>
        </a:p>
      </dgm:t>
    </dgm:pt>
    <dgm:pt modelId="{B79339A9-4388-4D9B-8414-5F0DC1C65766}">
      <dgm:prSet custT="1"/>
      <dgm:spPr/>
      <dgm:t>
        <a:bodyPr/>
        <a:lstStyle/>
        <a:p>
          <a:r>
            <a:rPr lang="en-US" sz="1800"/>
            <a:t>Provide disclosures</a:t>
          </a:r>
        </a:p>
      </dgm:t>
    </dgm:pt>
    <dgm:pt modelId="{510BDBEB-3CC3-4A9E-AA50-E8006A657270}" type="parTrans" cxnId="{E1299E24-8BE4-42E6-ADFD-38BE222DFFAC}">
      <dgm:prSet/>
      <dgm:spPr/>
      <dgm:t>
        <a:bodyPr/>
        <a:lstStyle/>
        <a:p>
          <a:endParaRPr lang="en-US" sz="2400"/>
        </a:p>
      </dgm:t>
    </dgm:pt>
    <dgm:pt modelId="{C2843E60-F594-450F-80A0-DD5AB0F9D504}" type="sibTrans" cxnId="{E1299E24-8BE4-42E6-ADFD-38BE222DFFAC}">
      <dgm:prSet/>
      <dgm:spPr/>
      <dgm:t>
        <a:bodyPr/>
        <a:lstStyle/>
        <a:p>
          <a:endParaRPr lang="en-US" sz="2400"/>
        </a:p>
      </dgm:t>
    </dgm:pt>
    <dgm:pt modelId="{F4AC5159-8EA7-4D8C-BE6A-A7B3B4333B27}">
      <dgm:prSet custT="1"/>
      <dgm:spPr/>
      <dgm:t>
        <a:bodyPr/>
        <a:lstStyle/>
        <a:p>
          <a:r>
            <a:rPr lang="en-US" sz="1800"/>
            <a:t>Exercise reasonable care</a:t>
          </a:r>
        </a:p>
      </dgm:t>
    </dgm:pt>
    <dgm:pt modelId="{EAA301D2-529D-4549-8496-3F995A937DA6}" type="parTrans" cxnId="{B2C3E865-5779-4EEF-828A-5084E8631DE0}">
      <dgm:prSet/>
      <dgm:spPr/>
      <dgm:t>
        <a:bodyPr/>
        <a:lstStyle/>
        <a:p>
          <a:endParaRPr lang="en-US" sz="2400"/>
        </a:p>
      </dgm:t>
    </dgm:pt>
    <dgm:pt modelId="{D2A9D125-498C-4CEF-8FE8-11084B443A4F}" type="sibTrans" cxnId="{B2C3E865-5779-4EEF-828A-5084E8631DE0}">
      <dgm:prSet/>
      <dgm:spPr/>
      <dgm:t>
        <a:bodyPr/>
        <a:lstStyle/>
        <a:p>
          <a:endParaRPr lang="en-US" sz="2400"/>
        </a:p>
      </dgm:t>
    </dgm:pt>
    <dgm:pt modelId="{AF377579-D1E0-4C66-B9F1-E72406853FBA}">
      <dgm:prSet custT="1"/>
      <dgm:spPr/>
      <dgm:t>
        <a:bodyPr/>
        <a:lstStyle/>
        <a:p>
          <a:r>
            <a:rPr lang="en-US" sz="1800"/>
            <a:t>Address conflicts of interest</a:t>
          </a:r>
        </a:p>
      </dgm:t>
    </dgm:pt>
    <dgm:pt modelId="{BD089422-4F09-4511-AE16-86198767ECA6}" type="parTrans" cxnId="{38E7838D-B637-40E0-BF24-06DD5055B4E9}">
      <dgm:prSet/>
      <dgm:spPr/>
      <dgm:t>
        <a:bodyPr/>
        <a:lstStyle/>
        <a:p>
          <a:endParaRPr lang="en-US" sz="2400"/>
        </a:p>
      </dgm:t>
    </dgm:pt>
    <dgm:pt modelId="{3D7EE874-4457-4D85-AF4B-8B84ADF03915}" type="sibTrans" cxnId="{38E7838D-B637-40E0-BF24-06DD5055B4E9}">
      <dgm:prSet/>
      <dgm:spPr/>
      <dgm:t>
        <a:bodyPr/>
        <a:lstStyle/>
        <a:p>
          <a:endParaRPr lang="en-US" sz="2400"/>
        </a:p>
      </dgm:t>
    </dgm:pt>
    <dgm:pt modelId="{69DE981D-0159-43CC-9F54-FDC21C7B472D}">
      <dgm:prSet custT="1"/>
      <dgm:spPr/>
      <dgm:t>
        <a:bodyPr/>
        <a:lstStyle/>
        <a:p>
          <a:r>
            <a:rPr lang="en-US" sz="1800"/>
            <a:t>Follow written policies and procedures</a:t>
          </a:r>
        </a:p>
      </dgm:t>
    </dgm:pt>
    <dgm:pt modelId="{504A594B-ED9D-4817-8AED-67DE314DE603}" type="parTrans" cxnId="{142A0275-D0D9-4543-A3DB-7C0CDC5F799B}">
      <dgm:prSet/>
      <dgm:spPr/>
      <dgm:t>
        <a:bodyPr/>
        <a:lstStyle/>
        <a:p>
          <a:endParaRPr lang="en-US" sz="2400"/>
        </a:p>
      </dgm:t>
    </dgm:pt>
    <dgm:pt modelId="{D8A66844-D47F-44C1-8C63-0320FC3B943E}" type="sibTrans" cxnId="{142A0275-D0D9-4543-A3DB-7C0CDC5F799B}">
      <dgm:prSet/>
      <dgm:spPr/>
      <dgm:t>
        <a:bodyPr/>
        <a:lstStyle/>
        <a:p>
          <a:endParaRPr lang="en-US" sz="2400"/>
        </a:p>
      </dgm:t>
    </dgm:pt>
    <dgm:pt modelId="{59CCB81F-6A53-4F44-A088-81212F68F0D1}">
      <dgm:prSet custT="1"/>
      <dgm:spPr/>
      <dgm:t>
        <a:bodyPr/>
        <a:lstStyle/>
        <a:p>
          <a:r>
            <a:rPr lang="en-US" sz="1800"/>
            <a:t>Use Form CRS Relationship Summary (amended Form ADV) required</a:t>
          </a:r>
        </a:p>
      </dgm:t>
    </dgm:pt>
    <dgm:pt modelId="{05468757-2FFA-4BE5-963F-953C2971EE98}" type="parTrans" cxnId="{8B29C7C2-CDB1-490D-9EB9-F8A1B00FCEE4}">
      <dgm:prSet/>
      <dgm:spPr/>
      <dgm:t>
        <a:bodyPr/>
        <a:lstStyle/>
        <a:p>
          <a:endParaRPr lang="en-US" sz="2400"/>
        </a:p>
      </dgm:t>
    </dgm:pt>
    <dgm:pt modelId="{5F15C42E-EAC8-4450-93E2-05DEC21DA23A}" type="sibTrans" cxnId="{8B29C7C2-CDB1-490D-9EB9-F8A1B00FCEE4}">
      <dgm:prSet/>
      <dgm:spPr/>
      <dgm:t>
        <a:bodyPr/>
        <a:lstStyle/>
        <a:p>
          <a:endParaRPr lang="en-US" sz="2400"/>
        </a:p>
      </dgm:t>
    </dgm:pt>
    <dgm:pt modelId="{EAD36659-9595-45A6-82A7-927FD39CB116}" type="pres">
      <dgm:prSet presAssocID="{082A5A08-4D1D-4BF5-8906-7FBBAF6F2E9D}" presName="linear" presStyleCnt="0">
        <dgm:presLayoutVars>
          <dgm:dir/>
          <dgm:animLvl val="lvl"/>
          <dgm:resizeHandles val="exact"/>
        </dgm:presLayoutVars>
      </dgm:prSet>
      <dgm:spPr/>
    </dgm:pt>
    <dgm:pt modelId="{25BEA362-77BC-4940-BF75-8A150177F074}" type="pres">
      <dgm:prSet presAssocID="{CB5C3807-9DF7-4AAC-ACB5-062141E00DBD}" presName="parentLin" presStyleCnt="0"/>
      <dgm:spPr/>
    </dgm:pt>
    <dgm:pt modelId="{16E03F27-90D6-4B52-9334-890BAEE1B169}" type="pres">
      <dgm:prSet presAssocID="{CB5C3807-9DF7-4AAC-ACB5-062141E00DBD}" presName="parentLeftMargin" presStyleLbl="node1" presStyleIdx="0" presStyleCnt="4"/>
      <dgm:spPr/>
    </dgm:pt>
    <dgm:pt modelId="{2CE232C1-14D4-4C14-AAE7-F01032E9AA04}" type="pres">
      <dgm:prSet presAssocID="{CB5C3807-9DF7-4AAC-ACB5-062141E00DBD}" presName="parentText" presStyleLbl="node1" presStyleIdx="0" presStyleCnt="4" custScaleX="127921">
        <dgm:presLayoutVars>
          <dgm:chMax val="0"/>
          <dgm:bulletEnabled val="1"/>
        </dgm:presLayoutVars>
      </dgm:prSet>
      <dgm:spPr/>
    </dgm:pt>
    <dgm:pt modelId="{79EADE03-8A65-4EEE-AE92-DC7BCB1DABA8}" type="pres">
      <dgm:prSet presAssocID="{CB5C3807-9DF7-4AAC-ACB5-062141E00DBD}" presName="negativeSpace" presStyleCnt="0"/>
      <dgm:spPr/>
    </dgm:pt>
    <dgm:pt modelId="{EC6A4AF9-40FE-4934-AD2D-063B278266F8}" type="pres">
      <dgm:prSet presAssocID="{CB5C3807-9DF7-4AAC-ACB5-062141E00DBD}" presName="childText" presStyleLbl="conFgAcc1" presStyleIdx="0" presStyleCnt="4">
        <dgm:presLayoutVars>
          <dgm:bulletEnabled val="1"/>
        </dgm:presLayoutVars>
      </dgm:prSet>
      <dgm:spPr/>
    </dgm:pt>
    <dgm:pt modelId="{213D3845-5ED1-4FE1-B775-4FF4E5394A0A}" type="pres">
      <dgm:prSet presAssocID="{E06D6EF6-DACF-4807-8173-D36E1F0C0D8A}" presName="spaceBetweenRectangles" presStyleCnt="0"/>
      <dgm:spPr/>
    </dgm:pt>
    <dgm:pt modelId="{78A330C3-CAFC-427E-9972-F9F9C3BCBC1B}" type="pres">
      <dgm:prSet presAssocID="{584EDE5A-0942-415F-B34F-90AFE5A9EDF4}" presName="parentLin" presStyleCnt="0"/>
      <dgm:spPr/>
    </dgm:pt>
    <dgm:pt modelId="{3CE72C55-CD09-4959-AEA5-607324F3E5BD}" type="pres">
      <dgm:prSet presAssocID="{584EDE5A-0942-415F-B34F-90AFE5A9EDF4}" presName="parentLeftMargin" presStyleLbl="node1" presStyleIdx="0" presStyleCnt="4"/>
      <dgm:spPr/>
    </dgm:pt>
    <dgm:pt modelId="{FFB4EC0C-3B0E-42D1-B024-0E4942D1B61B}" type="pres">
      <dgm:prSet presAssocID="{584EDE5A-0942-415F-B34F-90AFE5A9EDF4}" presName="parentText" presStyleLbl="node1" presStyleIdx="1" presStyleCnt="4" custScaleX="127921">
        <dgm:presLayoutVars>
          <dgm:chMax val="0"/>
          <dgm:bulletEnabled val="1"/>
        </dgm:presLayoutVars>
      </dgm:prSet>
      <dgm:spPr/>
    </dgm:pt>
    <dgm:pt modelId="{56718A96-8315-4F40-9E84-87D9D6ACDB5F}" type="pres">
      <dgm:prSet presAssocID="{584EDE5A-0942-415F-B34F-90AFE5A9EDF4}" presName="negativeSpace" presStyleCnt="0"/>
      <dgm:spPr/>
    </dgm:pt>
    <dgm:pt modelId="{5AD38941-0E74-4C32-BB5C-3C6E04AC17DF}" type="pres">
      <dgm:prSet presAssocID="{584EDE5A-0942-415F-B34F-90AFE5A9EDF4}" presName="childText" presStyleLbl="conFgAcc1" presStyleIdx="1" presStyleCnt="4">
        <dgm:presLayoutVars>
          <dgm:bulletEnabled val="1"/>
        </dgm:presLayoutVars>
      </dgm:prSet>
      <dgm:spPr/>
    </dgm:pt>
    <dgm:pt modelId="{D8134AFC-8A29-4624-B541-6240AAC08593}" type="pres">
      <dgm:prSet presAssocID="{744E7C3B-FF35-4986-9ABD-F85844094EA1}" presName="spaceBetweenRectangles" presStyleCnt="0"/>
      <dgm:spPr/>
    </dgm:pt>
    <dgm:pt modelId="{2F625FBB-348C-4E65-80B8-38F9EDEEC0E7}" type="pres">
      <dgm:prSet presAssocID="{8A40967E-560D-45B3-89F2-F1EA40CFFC35}" presName="parentLin" presStyleCnt="0"/>
      <dgm:spPr/>
    </dgm:pt>
    <dgm:pt modelId="{A6CCDE44-5309-424A-A569-91BF332E8E60}" type="pres">
      <dgm:prSet presAssocID="{8A40967E-560D-45B3-89F2-F1EA40CFFC35}" presName="parentLeftMargin" presStyleLbl="node1" presStyleIdx="1" presStyleCnt="4"/>
      <dgm:spPr/>
    </dgm:pt>
    <dgm:pt modelId="{D4298F63-C781-48DD-98FF-2C05AAF3E810}" type="pres">
      <dgm:prSet presAssocID="{8A40967E-560D-45B3-89F2-F1EA40CFFC35}" presName="parentText" presStyleLbl="node1" presStyleIdx="2" presStyleCnt="4" custScaleX="127921">
        <dgm:presLayoutVars>
          <dgm:chMax val="0"/>
          <dgm:bulletEnabled val="1"/>
        </dgm:presLayoutVars>
      </dgm:prSet>
      <dgm:spPr/>
    </dgm:pt>
    <dgm:pt modelId="{AD3E4FF5-1761-4DF1-B0FF-28131016AEEC}" type="pres">
      <dgm:prSet presAssocID="{8A40967E-560D-45B3-89F2-F1EA40CFFC35}" presName="negativeSpace" presStyleCnt="0"/>
      <dgm:spPr/>
    </dgm:pt>
    <dgm:pt modelId="{D1F7858D-CDC5-45F7-A057-293523D96126}" type="pres">
      <dgm:prSet presAssocID="{8A40967E-560D-45B3-89F2-F1EA40CFFC35}" presName="childText" presStyleLbl="conFgAcc1" presStyleIdx="2" presStyleCnt="4">
        <dgm:presLayoutVars>
          <dgm:bulletEnabled val="1"/>
        </dgm:presLayoutVars>
      </dgm:prSet>
      <dgm:spPr/>
    </dgm:pt>
    <dgm:pt modelId="{8BE84299-5F73-4405-A950-1A9E824E936A}" type="pres">
      <dgm:prSet presAssocID="{25541BD2-59A8-4D88-B47F-6C6EDDF4D9EA}" presName="spaceBetweenRectangles" presStyleCnt="0"/>
      <dgm:spPr/>
    </dgm:pt>
    <dgm:pt modelId="{43430A90-C36D-44C6-B2B5-60F529586217}" type="pres">
      <dgm:prSet presAssocID="{59CCB81F-6A53-4F44-A088-81212F68F0D1}" presName="parentLin" presStyleCnt="0"/>
      <dgm:spPr/>
    </dgm:pt>
    <dgm:pt modelId="{8A020FD9-F295-4401-929B-D00F57FC11F4}" type="pres">
      <dgm:prSet presAssocID="{59CCB81F-6A53-4F44-A088-81212F68F0D1}" presName="parentLeftMargin" presStyleLbl="node1" presStyleIdx="2" presStyleCnt="4"/>
      <dgm:spPr/>
    </dgm:pt>
    <dgm:pt modelId="{2186383D-614E-4FE5-9F9D-2D9462CBA3F1}" type="pres">
      <dgm:prSet presAssocID="{59CCB81F-6A53-4F44-A088-81212F68F0D1}" presName="parentText" presStyleLbl="node1" presStyleIdx="3" presStyleCnt="4" custScaleX="127921">
        <dgm:presLayoutVars>
          <dgm:chMax val="0"/>
          <dgm:bulletEnabled val="1"/>
        </dgm:presLayoutVars>
      </dgm:prSet>
      <dgm:spPr/>
    </dgm:pt>
    <dgm:pt modelId="{907C764C-43E9-44E4-AF25-71CAAFF43289}" type="pres">
      <dgm:prSet presAssocID="{59CCB81F-6A53-4F44-A088-81212F68F0D1}" presName="negativeSpace" presStyleCnt="0"/>
      <dgm:spPr/>
    </dgm:pt>
    <dgm:pt modelId="{783CB393-1E73-4DB3-AA58-DFA9699B838C}" type="pres">
      <dgm:prSet presAssocID="{59CCB81F-6A53-4F44-A088-81212F68F0D1}" presName="childText" presStyleLbl="conFgAcc1" presStyleIdx="3" presStyleCnt="4">
        <dgm:presLayoutVars>
          <dgm:bulletEnabled val="1"/>
        </dgm:presLayoutVars>
      </dgm:prSet>
      <dgm:spPr/>
    </dgm:pt>
  </dgm:ptLst>
  <dgm:cxnLst>
    <dgm:cxn modelId="{4FFBAA00-1117-42B8-937A-DB8961278255}" type="presOf" srcId="{082A5A08-4D1D-4BF5-8906-7FBBAF6F2E9D}" destId="{EAD36659-9595-45A6-82A7-927FD39CB116}" srcOrd="0" destOrd="0" presId="urn:microsoft.com/office/officeart/2005/8/layout/list1"/>
    <dgm:cxn modelId="{E1299E24-8BE4-42E6-ADFD-38BE222DFFAC}" srcId="{8A40967E-560D-45B3-89F2-F1EA40CFFC35}" destId="{B79339A9-4388-4D9B-8414-5F0DC1C65766}" srcOrd="0" destOrd="0" parTransId="{510BDBEB-3CC3-4A9E-AA50-E8006A657270}" sibTransId="{C2843E60-F594-450F-80A0-DD5AB0F9D504}"/>
    <dgm:cxn modelId="{DF2ADE26-D75E-4744-B783-F375C8A5C6BB}" srcId="{082A5A08-4D1D-4BF5-8906-7FBBAF6F2E9D}" destId="{CB5C3807-9DF7-4AAC-ACB5-062141E00DBD}" srcOrd="0" destOrd="0" parTransId="{69E9D82A-5D50-481F-94D6-D0BE7B5524DD}" sibTransId="{E06D6EF6-DACF-4807-8173-D36E1F0C0D8A}"/>
    <dgm:cxn modelId="{BD617F29-95D1-47C0-B69F-7331E2C6881E}" type="presOf" srcId="{F4AC5159-8EA7-4D8C-BE6A-A7B3B4333B27}" destId="{D1F7858D-CDC5-45F7-A057-293523D96126}" srcOrd="0" destOrd="1" presId="urn:microsoft.com/office/officeart/2005/8/layout/list1"/>
    <dgm:cxn modelId="{06483836-697E-4386-BD76-4E606A6A5146}" type="presOf" srcId="{B79339A9-4388-4D9B-8414-5F0DC1C65766}" destId="{D1F7858D-CDC5-45F7-A057-293523D96126}" srcOrd="0" destOrd="0" presId="urn:microsoft.com/office/officeart/2005/8/layout/list1"/>
    <dgm:cxn modelId="{2A126139-D504-4F74-9AF9-D3E5EC71F419}" type="presOf" srcId="{69DE981D-0159-43CC-9F54-FDC21C7B472D}" destId="{D1F7858D-CDC5-45F7-A057-293523D96126}" srcOrd="0" destOrd="3" presId="urn:microsoft.com/office/officeart/2005/8/layout/list1"/>
    <dgm:cxn modelId="{54C25661-385C-4515-97E1-F0B41EA0C4DF}" type="presOf" srcId="{59CCB81F-6A53-4F44-A088-81212F68F0D1}" destId="{8A020FD9-F295-4401-929B-D00F57FC11F4}" srcOrd="0" destOrd="0" presId="urn:microsoft.com/office/officeart/2005/8/layout/list1"/>
    <dgm:cxn modelId="{EC579743-E404-4A93-9FA0-43F4963B13E7}" type="presOf" srcId="{8A40967E-560D-45B3-89F2-F1EA40CFFC35}" destId="{D4298F63-C781-48DD-98FF-2C05AAF3E810}" srcOrd="1" destOrd="0" presId="urn:microsoft.com/office/officeart/2005/8/layout/list1"/>
    <dgm:cxn modelId="{B2C3E865-5779-4EEF-828A-5084E8631DE0}" srcId="{8A40967E-560D-45B3-89F2-F1EA40CFFC35}" destId="{F4AC5159-8EA7-4D8C-BE6A-A7B3B4333B27}" srcOrd="1" destOrd="0" parTransId="{EAA301D2-529D-4549-8496-3F995A937DA6}" sibTransId="{D2A9D125-498C-4CEF-8FE8-11084B443A4F}"/>
    <dgm:cxn modelId="{32AC756E-5808-4D96-B6E2-27AAF7B2E7FC}" type="presOf" srcId="{584EDE5A-0942-415F-B34F-90AFE5A9EDF4}" destId="{FFB4EC0C-3B0E-42D1-B024-0E4942D1B61B}" srcOrd="1" destOrd="0" presId="urn:microsoft.com/office/officeart/2005/8/layout/list1"/>
    <dgm:cxn modelId="{74BEEB6E-2EF2-4606-AB59-860FE8098265}" type="presOf" srcId="{CB5C3807-9DF7-4AAC-ACB5-062141E00DBD}" destId="{16E03F27-90D6-4B52-9334-890BAEE1B169}" srcOrd="0" destOrd="0" presId="urn:microsoft.com/office/officeart/2005/8/layout/list1"/>
    <dgm:cxn modelId="{142A0275-D0D9-4543-A3DB-7C0CDC5F799B}" srcId="{8A40967E-560D-45B3-89F2-F1EA40CFFC35}" destId="{69DE981D-0159-43CC-9F54-FDC21C7B472D}" srcOrd="3" destOrd="0" parTransId="{504A594B-ED9D-4817-8AED-67DE314DE603}" sibTransId="{D8A66844-D47F-44C1-8C63-0320FC3B943E}"/>
    <dgm:cxn modelId="{85B1447A-A063-4928-BBE2-325AAD0734A9}" type="presOf" srcId="{CB5C3807-9DF7-4AAC-ACB5-062141E00DBD}" destId="{2CE232C1-14D4-4C14-AAE7-F01032E9AA04}" srcOrd="1" destOrd="0" presId="urn:microsoft.com/office/officeart/2005/8/layout/list1"/>
    <dgm:cxn modelId="{B934027F-ED8E-4D2B-82F4-1A07BD01E450}" srcId="{082A5A08-4D1D-4BF5-8906-7FBBAF6F2E9D}" destId="{584EDE5A-0942-415F-B34F-90AFE5A9EDF4}" srcOrd="1" destOrd="0" parTransId="{8C62D6E3-7355-4E0B-A7CB-9B7429410845}" sibTransId="{744E7C3B-FF35-4986-9ABD-F85844094EA1}"/>
    <dgm:cxn modelId="{38E7838D-B637-40E0-BF24-06DD5055B4E9}" srcId="{8A40967E-560D-45B3-89F2-F1EA40CFFC35}" destId="{AF377579-D1E0-4C66-B9F1-E72406853FBA}" srcOrd="2" destOrd="0" parTransId="{BD089422-4F09-4511-AE16-86198767ECA6}" sibTransId="{3D7EE874-4457-4D85-AF4B-8B84ADF03915}"/>
    <dgm:cxn modelId="{44794DA1-3DB3-4C34-8B31-E663FC0F05E5}" type="presOf" srcId="{8A40967E-560D-45B3-89F2-F1EA40CFFC35}" destId="{A6CCDE44-5309-424A-A569-91BF332E8E60}" srcOrd="0" destOrd="0" presId="urn:microsoft.com/office/officeart/2005/8/layout/list1"/>
    <dgm:cxn modelId="{8B29C7C2-CDB1-490D-9EB9-F8A1B00FCEE4}" srcId="{082A5A08-4D1D-4BF5-8906-7FBBAF6F2E9D}" destId="{59CCB81F-6A53-4F44-A088-81212F68F0D1}" srcOrd="3" destOrd="0" parTransId="{05468757-2FFA-4BE5-963F-953C2971EE98}" sibTransId="{5F15C42E-EAC8-4450-93E2-05DEC21DA23A}"/>
    <dgm:cxn modelId="{C63BE7E6-7638-481D-968B-E545B4DE7B6B}" type="presOf" srcId="{AF377579-D1E0-4C66-B9F1-E72406853FBA}" destId="{D1F7858D-CDC5-45F7-A057-293523D96126}" srcOrd="0" destOrd="2" presId="urn:microsoft.com/office/officeart/2005/8/layout/list1"/>
    <dgm:cxn modelId="{6987E2EB-5E79-4A28-92DE-EB968F314DAD}" type="presOf" srcId="{59CCB81F-6A53-4F44-A088-81212F68F0D1}" destId="{2186383D-614E-4FE5-9F9D-2D9462CBA3F1}" srcOrd="1" destOrd="0" presId="urn:microsoft.com/office/officeart/2005/8/layout/list1"/>
    <dgm:cxn modelId="{00836BF7-0BCD-4916-899A-A461E73280FE}" srcId="{082A5A08-4D1D-4BF5-8906-7FBBAF6F2E9D}" destId="{8A40967E-560D-45B3-89F2-F1EA40CFFC35}" srcOrd="2" destOrd="0" parTransId="{FD335125-77DA-4ED1-BA66-653AE92863B3}" sibTransId="{25541BD2-59A8-4D88-B47F-6C6EDDF4D9EA}"/>
    <dgm:cxn modelId="{36CF2EFB-9885-44B5-82EF-2B84ACAB2E78}" type="presOf" srcId="{584EDE5A-0942-415F-B34F-90AFE5A9EDF4}" destId="{3CE72C55-CD09-4959-AEA5-607324F3E5BD}" srcOrd="0" destOrd="0" presId="urn:microsoft.com/office/officeart/2005/8/layout/list1"/>
    <dgm:cxn modelId="{0B1354E7-5C96-4A93-A00C-D3A425CC7CDF}" type="presParOf" srcId="{EAD36659-9595-45A6-82A7-927FD39CB116}" destId="{25BEA362-77BC-4940-BF75-8A150177F074}" srcOrd="0" destOrd="0" presId="urn:microsoft.com/office/officeart/2005/8/layout/list1"/>
    <dgm:cxn modelId="{7E38C4F3-2F93-44BF-9A71-90BEBF739A6A}" type="presParOf" srcId="{25BEA362-77BC-4940-BF75-8A150177F074}" destId="{16E03F27-90D6-4B52-9334-890BAEE1B169}" srcOrd="0" destOrd="0" presId="urn:microsoft.com/office/officeart/2005/8/layout/list1"/>
    <dgm:cxn modelId="{0F91627D-4152-412B-B935-C93C0CAB820F}" type="presParOf" srcId="{25BEA362-77BC-4940-BF75-8A150177F074}" destId="{2CE232C1-14D4-4C14-AAE7-F01032E9AA04}" srcOrd="1" destOrd="0" presId="urn:microsoft.com/office/officeart/2005/8/layout/list1"/>
    <dgm:cxn modelId="{0A83E8B9-119B-4500-850B-AB1F3A1F9106}" type="presParOf" srcId="{EAD36659-9595-45A6-82A7-927FD39CB116}" destId="{79EADE03-8A65-4EEE-AE92-DC7BCB1DABA8}" srcOrd="1" destOrd="0" presId="urn:microsoft.com/office/officeart/2005/8/layout/list1"/>
    <dgm:cxn modelId="{AF60D9AC-BA0E-4CEA-B5C8-47A31A914303}" type="presParOf" srcId="{EAD36659-9595-45A6-82A7-927FD39CB116}" destId="{EC6A4AF9-40FE-4934-AD2D-063B278266F8}" srcOrd="2" destOrd="0" presId="urn:microsoft.com/office/officeart/2005/8/layout/list1"/>
    <dgm:cxn modelId="{EDCE3598-4A49-4775-A9C8-346085922C09}" type="presParOf" srcId="{EAD36659-9595-45A6-82A7-927FD39CB116}" destId="{213D3845-5ED1-4FE1-B775-4FF4E5394A0A}" srcOrd="3" destOrd="0" presId="urn:microsoft.com/office/officeart/2005/8/layout/list1"/>
    <dgm:cxn modelId="{E504F21B-4D6A-4373-B4A4-5D125BA85145}" type="presParOf" srcId="{EAD36659-9595-45A6-82A7-927FD39CB116}" destId="{78A330C3-CAFC-427E-9972-F9F9C3BCBC1B}" srcOrd="4" destOrd="0" presId="urn:microsoft.com/office/officeart/2005/8/layout/list1"/>
    <dgm:cxn modelId="{7A96CE18-CB89-4B61-A8CD-F628BA94993B}" type="presParOf" srcId="{78A330C3-CAFC-427E-9972-F9F9C3BCBC1B}" destId="{3CE72C55-CD09-4959-AEA5-607324F3E5BD}" srcOrd="0" destOrd="0" presId="urn:microsoft.com/office/officeart/2005/8/layout/list1"/>
    <dgm:cxn modelId="{45CFB373-731A-4C01-9AE6-7E9CF4A7F72F}" type="presParOf" srcId="{78A330C3-CAFC-427E-9972-F9F9C3BCBC1B}" destId="{FFB4EC0C-3B0E-42D1-B024-0E4942D1B61B}" srcOrd="1" destOrd="0" presId="urn:microsoft.com/office/officeart/2005/8/layout/list1"/>
    <dgm:cxn modelId="{9BA7F12A-3D8C-4E46-851A-AFD65031D6F5}" type="presParOf" srcId="{EAD36659-9595-45A6-82A7-927FD39CB116}" destId="{56718A96-8315-4F40-9E84-87D9D6ACDB5F}" srcOrd="5" destOrd="0" presId="urn:microsoft.com/office/officeart/2005/8/layout/list1"/>
    <dgm:cxn modelId="{E84809D5-6E7E-48BA-9886-324639B11BDB}" type="presParOf" srcId="{EAD36659-9595-45A6-82A7-927FD39CB116}" destId="{5AD38941-0E74-4C32-BB5C-3C6E04AC17DF}" srcOrd="6" destOrd="0" presId="urn:microsoft.com/office/officeart/2005/8/layout/list1"/>
    <dgm:cxn modelId="{605CF08E-32AA-4C8B-AEE4-D393ABF05364}" type="presParOf" srcId="{EAD36659-9595-45A6-82A7-927FD39CB116}" destId="{D8134AFC-8A29-4624-B541-6240AAC08593}" srcOrd="7" destOrd="0" presId="urn:microsoft.com/office/officeart/2005/8/layout/list1"/>
    <dgm:cxn modelId="{878632C9-2813-47E0-B7DD-93E045E36914}" type="presParOf" srcId="{EAD36659-9595-45A6-82A7-927FD39CB116}" destId="{2F625FBB-348C-4E65-80B8-38F9EDEEC0E7}" srcOrd="8" destOrd="0" presId="urn:microsoft.com/office/officeart/2005/8/layout/list1"/>
    <dgm:cxn modelId="{DD351362-5759-400F-A96F-6B61666BD4AC}" type="presParOf" srcId="{2F625FBB-348C-4E65-80B8-38F9EDEEC0E7}" destId="{A6CCDE44-5309-424A-A569-91BF332E8E60}" srcOrd="0" destOrd="0" presId="urn:microsoft.com/office/officeart/2005/8/layout/list1"/>
    <dgm:cxn modelId="{028A4BDD-4039-43CC-90E9-B7852DA18768}" type="presParOf" srcId="{2F625FBB-348C-4E65-80B8-38F9EDEEC0E7}" destId="{D4298F63-C781-48DD-98FF-2C05AAF3E810}" srcOrd="1" destOrd="0" presId="urn:microsoft.com/office/officeart/2005/8/layout/list1"/>
    <dgm:cxn modelId="{BEC25278-6CC2-48CB-B992-F4BC811E0E1E}" type="presParOf" srcId="{EAD36659-9595-45A6-82A7-927FD39CB116}" destId="{AD3E4FF5-1761-4DF1-B0FF-28131016AEEC}" srcOrd="9" destOrd="0" presId="urn:microsoft.com/office/officeart/2005/8/layout/list1"/>
    <dgm:cxn modelId="{F9AD52F6-D69E-476C-8BDD-47CA006325D4}" type="presParOf" srcId="{EAD36659-9595-45A6-82A7-927FD39CB116}" destId="{D1F7858D-CDC5-45F7-A057-293523D96126}" srcOrd="10" destOrd="0" presId="urn:microsoft.com/office/officeart/2005/8/layout/list1"/>
    <dgm:cxn modelId="{95D7F540-2F52-4DEE-99C7-0BF0E6D6936D}" type="presParOf" srcId="{EAD36659-9595-45A6-82A7-927FD39CB116}" destId="{8BE84299-5F73-4405-A950-1A9E824E936A}" srcOrd="11" destOrd="0" presId="urn:microsoft.com/office/officeart/2005/8/layout/list1"/>
    <dgm:cxn modelId="{65235D2E-1518-4A6A-B049-6029915AD1EF}" type="presParOf" srcId="{EAD36659-9595-45A6-82A7-927FD39CB116}" destId="{43430A90-C36D-44C6-B2B5-60F529586217}" srcOrd="12" destOrd="0" presId="urn:microsoft.com/office/officeart/2005/8/layout/list1"/>
    <dgm:cxn modelId="{F539344C-F921-4382-A1B6-45FAD5FADA63}" type="presParOf" srcId="{43430A90-C36D-44C6-B2B5-60F529586217}" destId="{8A020FD9-F295-4401-929B-D00F57FC11F4}" srcOrd="0" destOrd="0" presId="urn:microsoft.com/office/officeart/2005/8/layout/list1"/>
    <dgm:cxn modelId="{F750707F-7976-4C5D-8F8E-350B219656A7}" type="presParOf" srcId="{43430A90-C36D-44C6-B2B5-60F529586217}" destId="{2186383D-614E-4FE5-9F9D-2D9462CBA3F1}" srcOrd="1" destOrd="0" presId="urn:microsoft.com/office/officeart/2005/8/layout/list1"/>
    <dgm:cxn modelId="{552DDA54-FD27-42A9-B13E-4912745E325F}" type="presParOf" srcId="{EAD36659-9595-45A6-82A7-927FD39CB116}" destId="{907C764C-43E9-44E4-AF25-71CAAFF43289}" srcOrd="13" destOrd="0" presId="urn:microsoft.com/office/officeart/2005/8/layout/list1"/>
    <dgm:cxn modelId="{B385F42F-2303-464C-AD17-23C0DFF0291A}" type="presParOf" srcId="{EAD36659-9595-45A6-82A7-927FD39CB116}" destId="{783CB393-1E73-4DB3-AA58-DFA9699B838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F5ABED-C274-4C78-9AA2-82375E10136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950CBAB-0A5A-4E0D-B6AE-E13D60ACD4A8}">
      <dgm:prSet custT="1"/>
      <dgm:spPr/>
      <dgm:t>
        <a:bodyPr/>
        <a:lstStyle/>
        <a:p>
          <a:r>
            <a:rPr lang="en-US" sz="2000"/>
            <a:t>State securities regulators found many B/Ds still not complying with “Best Interest” policies and procedures</a:t>
          </a:r>
        </a:p>
      </dgm:t>
    </dgm:pt>
    <dgm:pt modelId="{215D9A7C-A1EA-4F64-B73E-663373D3B74B}" type="parTrans" cxnId="{57DAB17E-3119-45BA-A7CB-2042B1B724CA}">
      <dgm:prSet/>
      <dgm:spPr/>
      <dgm:t>
        <a:bodyPr/>
        <a:lstStyle/>
        <a:p>
          <a:endParaRPr lang="en-US" sz="2000"/>
        </a:p>
      </dgm:t>
    </dgm:pt>
    <dgm:pt modelId="{3E85D386-4C49-487A-AAB0-EACD695A0C07}" type="sibTrans" cxnId="{57DAB17E-3119-45BA-A7CB-2042B1B724CA}">
      <dgm:prSet/>
      <dgm:spPr/>
      <dgm:t>
        <a:bodyPr/>
        <a:lstStyle/>
        <a:p>
          <a:endParaRPr lang="en-US" sz="2000"/>
        </a:p>
      </dgm:t>
    </dgm:pt>
    <dgm:pt modelId="{77302E1C-0D71-4AD3-82AF-5B404182B89E}">
      <dgm:prSet custT="1"/>
      <dgm:spPr/>
      <dgm:t>
        <a:bodyPr/>
        <a:lstStyle/>
        <a:p>
          <a:r>
            <a:rPr lang="en-US" sz="2000" dirty="0"/>
            <a:t>2024 SEC Exam Priorities include a focus on Regulation Best Interest, Fiduciary Duty, and Form CRS</a:t>
          </a:r>
        </a:p>
      </dgm:t>
    </dgm:pt>
    <dgm:pt modelId="{90CDACD8-2E45-4E32-9725-5CDDF0F1135F}" type="parTrans" cxnId="{4E762975-1F8C-49C1-BF9F-667E16B10B04}">
      <dgm:prSet/>
      <dgm:spPr/>
      <dgm:t>
        <a:bodyPr/>
        <a:lstStyle/>
        <a:p>
          <a:endParaRPr lang="en-US" sz="2000"/>
        </a:p>
      </dgm:t>
    </dgm:pt>
    <dgm:pt modelId="{37417D8A-AB8B-4B67-9283-A9A19701C35D}" type="sibTrans" cxnId="{4E762975-1F8C-49C1-BF9F-667E16B10B04}">
      <dgm:prSet/>
      <dgm:spPr/>
      <dgm:t>
        <a:bodyPr/>
        <a:lstStyle/>
        <a:p>
          <a:endParaRPr lang="en-US" sz="2000"/>
        </a:p>
      </dgm:t>
    </dgm:pt>
    <dgm:pt modelId="{F97DBF68-E368-4BCC-ABFB-4C416DBFEC70}">
      <dgm:prSet custT="1"/>
      <dgm:spPr/>
      <dgm:t>
        <a:bodyPr/>
        <a:lstStyle/>
        <a:p>
          <a:r>
            <a:rPr lang="en-US" sz="2000"/>
            <a:t>Firms must report disciplinary history on their Forms CRS</a:t>
          </a:r>
        </a:p>
      </dgm:t>
    </dgm:pt>
    <dgm:pt modelId="{26001740-CC75-48CB-94DF-D4E07E7DCFA2}" type="parTrans" cxnId="{6A44DA86-F66B-4E15-856E-375BA2621ACD}">
      <dgm:prSet/>
      <dgm:spPr/>
      <dgm:t>
        <a:bodyPr/>
        <a:lstStyle/>
        <a:p>
          <a:endParaRPr lang="en-US" sz="2000"/>
        </a:p>
      </dgm:t>
    </dgm:pt>
    <dgm:pt modelId="{C02C222E-ED92-4D42-A6FC-42036726F302}" type="sibTrans" cxnId="{6A44DA86-F66B-4E15-856E-375BA2621ACD}">
      <dgm:prSet/>
      <dgm:spPr/>
      <dgm:t>
        <a:bodyPr/>
        <a:lstStyle/>
        <a:p>
          <a:endParaRPr lang="en-US" sz="2000"/>
        </a:p>
      </dgm:t>
    </dgm:pt>
    <dgm:pt modelId="{A877C493-30D2-4039-B3D9-579CA1205B38}">
      <dgm:prSet custT="1"/>
      <dgm:spPr/>
      <dgm:t>
        <a:bodyPr/>
        <a:lstStyle/>
        <a:p>
          <a:r>
            <a:rPr lang="en-US" sz="2000"/>
            <a:t>Rollovers subject to Best Interest standard</a:t>
          </a:r>
        </a:p>
      </dgm:t>
    </dgm:pt>
    <dgm:pt modelId="{55B4C3A5-A080-4E48-9CAB-3261825CCFF8}" type="parTrans" cxnId="{B283368D-6E15-4532-B4D4-172A736DDCA5}">
      <dgm:prSet/>
      <dgm:spPr/>
      <dgm:t>
        <a:bodyPr/>
        <a:lstStyle/>
        <a:p>
          <a:endParaRPr lang="en-US" sz="2000"/>
        </a:p>
      </dgm:t>
    </dgm:pt>
    <dgm:pt modelId="{2A106EE1-37A1-4385-BCBF-2CBC36C51265}" type="sibTrans" cxnId="{B283368D-6E15-4532-B4D4-172A736DDCA5}">
      <dgm:prSet/>
      <dgm:spPr/>
      <dgm:t>
        <a:bodyPr/>
        <a:lstStyle/>
        <a:p>
          <a:endParaRPr lang="en-US" sz="2000"/>
        </a:p>
      </dgm:t>
    </dgm:pt>
    <dgm:pt modelId="{BAE67DC7-573D-4DDE-8459-B0DD3DD3B340}" type="pres">
      <dgm:prSet presAssocID="{B4F5ABED-C274-4C78-9AA2-82375E10136C}" presName="linear" presStyleCnt="0">
        <dgm:presLayoutVars>
          <dgm:animLvl val="lvl"/>
          <dgm:resizeHandles val="exact"/>
        </dgm:presLayoutVars>
      </dgm:prSet>
      <dgm:spPr/>
    </dgm:pt>
    <dgm:pt modelId="{E61CCF22-DBDC-439F-9AB5-8CB9F7417565}" type="pres">
      <dgm:prSet presAssocID="{1950CBAB-0A5A-4E0D-B6AE-E13D60ACD4A8}" presName="parentText" presStyleLbl="node1" presStyleIdx="0" presStyleCnt="4">
        <dgm:presLayoutVars>
          <dgm:chMax val="0"/>
          <dgm:bulletEnabled val="1"/>
        </dgm:presLayoutVars>
      </dgm:prSet>
      <dgm:spPr/>
    </dgm:pt>
    <dgm:pt modelId="{292B27D3-884A-420A-88E6-C9894C9C7738}" type="pres">
      <dgm:prSet presAssocID="{3E85D386-4C49-487A-AAB0-EACD695A0C07}" presName="spacer" presStyleCnt="0"/>
      <dgm:spPr/>
    </dgm:pt>
    <dgm:pt modelId="{EDCC69FB-FBF4-4BEC-A416-2964FB5C33C5}" type="pres">
      <dgm:prSet presAssocID="{77302E1C-0D71-4AD3-82AF-5B404182B89E}" presName="parentText" presStyleLbl="node1" presStyleIdx="1" presStyleCnt="4">
        <dgm:presLayoutVars>
          <dgm:chMax val="0"/>
          <dgm:bulletEnabled val="1"/>
        </dgm:presLayoutVars>
      </dgm:prSet>
      <dgm:spPr/>
    </dgm:pt>
    <dgm:pt modelId="{3930DFFD-E4B8-456E-87C3-98B998BE9570}" type="pres">
      <dgm:prSet presAssocID="{37417D8A-AB8B-4B67-9283-A9A19701C35D}" presName="spacer" presStyleCnt="0"/>
      <dgm:spPr/>
    </dgm:pt>
    <dgm:pt modelId="{61373179-0E54-4589-96EC-380B74EE75A5}" type="pres">
      <dgm:prSet presAssocID="{F97DBF68-E368-4BCC-ABFB-4C416DBFEC70}" presName="parentText" presStyleLbl="node1" presStyleIdx="2" presStyleCnt="4">
        <dgm:presLayoutVars>
          <dgm:chMax val="0"/>
          <dgm:bulletEnabled val="1"/>
        </dgm:presLayoutVars>
      </dgm:prSet>
      <dgm:spPr/>
    </dgm:pt>
    <dgm:pt modelId="{F2F61634-E2E7-46B4-8CB3-B02804EF45DF}" type="pres">
      <dgm:prSet presAssocID="{C02C222E-ED92-4D42-A6FC-42036726F302}" presName="spacer" presStyleCnt="0"/>
      <dgm:spPr/>
    </dgm:pt>
    <dgm:pt modelId="{21646323-8C75-4C9F-B5D6-5C27DAA2DC79}" type="pres">
      <dgm:prSet presAssocID="{A877C493-30D2-4039-B3D9-579CA1205B38}" presName="parentText" presStyleLbl="node1" presStyleIdx="3" presStyleCnt="4">
        <dgm:presLayoutVars>
          <dgm:chMax val="0"/>
          <dgm:bulletEnabled val="1"/>
        </dgm:presLayoutVars>
      </dgm:prSet>
      <dgm:spPr/>
    </dgm:pt>
  </dgm:ptLst>
  <dgm:cxnLst>
    <dgm:cxn modelId="{4C6C8C0F-B86D-40F1-B4C2-5235CBA81A99}" type="presOf" srcId="{B4F5ABED-C274-4C78-9AA2-82375E10136C}" destId="{BAE67DC7-573D-4DDE-8459-B0DD3DD3B340}" srcOrd="0" destOrd="0" presId="urn:microsoft.com/office/officeart/2005/8/layout/vList2"/>
    <dgm:cxn modelId="{B1EDF13F-7714-4AC0-9D71-FCC309ADB49D}" type="presOf" srcId="{77302E1C-0D71-4AD3-82AF-5B404182B89E}" destId="{EDCC69FB-FBF4-4BEC-A416-2964FB5C33C5}" srcOrd="0" destOrd="0" presId="urn:microsoft.com/office/officeart/2005/8/layout/vList2"/>
    <dgm:cxn modelId="{4E762975-1F8C-49C1-BF9F-667E16B10B04}" srcId="{B4F5ABED-C274-4C78-9AA2-82375E10136C}" destId="{77302E1C-0D71-4AD3-82AF-5B404182B89E}" srcOrd="1" destOrd="0" parTransId="{90CDACD8-2E45-4E32-9725-5CDDF0F1135F}" sibTransId="{37417D8A-AB8B-4B67-9283-A9A19701C35D}"/>
    <dgm:cxn modelId="{57DAB17E-3119-45BA-A7CB-2042B1B724CA}" srcId="{B4F5ABED-C274-4C78-9AA2-82375E10136C}" destId="{1950CBAB-0A5A-4E0D-B6AE-E13D60ACD4A8}" srcOrd="0" destOrd="0" parTransId="{215D9A7C-A1EA-4F64-B73E-663373D3B74B}" sibTransId="{3E85D386-4C49-487A-AAB0-EACD695A0C07}"/>
    <dgm:cxn modelId="{6A44DA86-F66B-4E15-856E-375BA2621ACD}" srcId="{B4F5ABED-C274-4C78-9AA2-82375E10136C}" destId="{F97DBF68-E368-4BCC-ABFB-4C416DBFEC70}" srcOrd="2" destOrd="0" parTransId="{26001740-CC75-48CB-94DF-D4E07E7DCFA2}" sibTransId="{C02C222E-ED92-4D42-A6FC-42036726F302}"/>
    <dgm:cxn modelId="{B283368D-6E15-4532-B4D4-172A736DDCA5}" srcId="{B4F5ABED-C274-4C78-9AA2-82375E10136C}" destId="{A877C493-30D2-4039-B3D9-579CA1205B38}" srcOrd="3" destOrd="0" parTransId="{55B4C3A5-A080-4E48-9CAB-3261825CCFF8}" sibTransId="{2A106EE1-37A1-4385-BCBF-2CBC36C51265}"/>
    <dgm:cxn modelId="{ED92A5AB-9426-40A7-AD90-A366F696A901}" type="presOf" srcId="{A877C493-30D2-4039-B3D9-579CA1205B38}" destId="{21646323-8C75-4C9F-B5D6-5C27DAA2DC79}" srcOrd="0" destOrd="0" presId="urn:microsoft.com/office/officeart/2005/8/layout/vList2"/>
    <dgm:cxn modelId="{33DFF7C4-81A3-4FA0-862E-758A77BC4F7A}" type="presOf" srcId="{F97DBF68-E368-4BCC-ABFB-4C416DBFEC70}" destId="{61373179-0E54-4589-96EC-380B74EE75A5}" srcOrd="0" destOrd="0" presId="urn:microsoft.com/office/officeart/2005/8/layout/vList2"/>
    <dgm:cxn modelId="{798C2FD3-5E43-4B66-8679-8C00AB6CE26E}" type="presOf" srcId="{1950CBAB-0A5A-4E0D-B6AE-E13D60ACD4A8}" destId="{E61CCF22-DBDC-439F-9AB5-8CB9F7417565}" srcOrd="0" destOrd="0" presId="urn:microsoft.com/office/officeart/2005/8/layout/vList2"/>
    <dgm:cxn modelId="{41D2404A-B742-42A8-83E0-EB23935EE429}" type="presParOf" srcId="{BAE67DC7-573D-4DDE-8459-B0DD3DD3B340}" destId="{E61CCF22-DBDC-439F-9AB5-8CB9F7417565}" srcOrd="0" destOrd="0" presId="urn:microsoft.com/office/officeart/2005/8/layout/vList2"/>
    <dgm:cxn modelId="{2CB5B92B-E1B0-4353-A906-D6C7AEA0B69D}" type="presParOf" srcId="{BAE67DC7-573D-4DDE-8459-B0DD3DD3B340}" destId="{292B27D3-884A-420A-88E6-C9894C9C7738}" srcOrd="1" destOrd="0" presId="urn:microsoft.com/office/officeart/2005/8/layout/vList2"/>
    <dgm:cxn modelId="{74813EB0-6AE7-4880-BF3C-A6CC26DB387A}" type="presParOf" srcId="{BAE67DC7-573D-4DDE-8459-B0DD3DD3B340}" destId="{EDCC69FB-FBF4-4BEC-A416-2964FB5C33C5}" srcOrd="2" destOrd="0" presId="urn:microsoft.com/office/officeart/2005/8/layout/vList2"/>
    <dgm:cxn modelId="{787E69D3-FC3D-407E-8B0B-58FCF1D97650}" type="presParOf" srcId="{BAE67DC7-573D-4DDE-8459-B0DD3DD3B340}" destId="{3930DFFD-E4B8-456E-87C3-98B998BE9570}" srcOrd="3" destOrd="0" presId="urn:microsoft.com/office/officeart/2005/8/layout/vList2"/>
    <dgm:cxn modelId="{59D5536A-AABA-4619-8F5B-A42502F258C3}" type="presParOf" srcId="{BAE67DC7-573D-4DDE-8459-B0DD3DD3B340}" destId="{61373179-0E54-4589-96EC-380B74EE75A5}" srcOrd="4" destOrd="0" presId="urn:microsoft.com/office/officeart/2005/8/layout/vList2"/>
    <dgm:cxn modelId="{5F532F7B-839A-4D49-92B4-D1BDDBA40BA4}" type="presParOf" srcId="{BAE67DC7-573D-4DDE-8459-B0DD3DD3B340}" destId="{F2F61634-E2E7-46B4-8CB3-B02804EF45DF}" srcOrd="5" destOrd="0" presId="urn:microsoft.com/office/officeart/2005/8/layout/vList2"/>
    <dgm:cxn modelId="{43AC7A27-B0B6-4995-958A-B1C1D247D6F9}" type="presParOf" srcId="{BAE67DC7-573D-4DDE-8459-B0DD3DD3B340}" destId="{21646323-8C75-4C9F-B5D6-5C27DAA2DC7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7E70AD-E615-4B8C-ABCD-53E4643D13F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36602CA-E88F-4555-8CAA-F6F45F39BE59}">
      <dgm:prSet/>
      <dgm:spPr/>
      <dgm:t>
        <a:bodyPr/>
        <a:lstStyle/>
        <a:p>
          <a:r>
            <a:rPr lang="en-US"/>
            <a:t>Final regulations:  ESG factors may be considered in investment selection if the fiduciary reasonably determines they are relevant to a risk and return analysis</a:t>
          </a:r>
        </a:p>
      </dgm:t>
    </dgm:pt>
    <dgm:pt modelId="{A1C11347-5DFE-49CB-8448-44D2F962630D}" type="parTrans" cxnId="{30FC879B-7E6B-4B6F-B2D3-52BF286B0A96}">
      <dgm:prSet/>
      <dgm:spPr/>
      <dgm:t>
        <a:bodyPr/>
        <a:lstStyle/>
        <a:p>
          <a:endParaRPr lang="en-US"/>
        </a:p>
      </dgm:t>
    </dgm:pt>
    <dgm:pt modelId="{5FA40CE0-51D6-4C2D-A8F9-27012BABAE4C}" type="sibTrans" cxnId="{30FC879B-7E6B-4B6F-B2D3-52BF286B0A96}">
      <dgm:prSet/>
      <dgm:spPr/>
      <dgm:t>
        <a:bodyPr/>
        <a:lstStyle/>
        <a:p>
          <a:endParaRPr lang="en-US"/>
        </a:p>
      </dgm:t>
    </dgm:pt>
    <dgm:pt modelId="{5857408B-4E9C-4459-A681-3B39A6506E92}">
      <dgm:prSet/>
      <dgm:spPr/>
      <dgm:t>
        <a:bodyPr/>
        <a:lstStyle/>
        <a:p>
          <a:r>
            <a:rPr lang="en-US" i="1"/>
            <a:t>Utah v. Walsh </a:t>
          </a:r>
          <a:r>
            <a:rPr lang="en-US"/>
            <a:t>– the 26-state challenge to DOL’s ESG rule</a:t>
          </a:r>
        </a:p>
      </dgm:t>
    </dgm:pt>
    <dgm:pt modelId="{875473C7-2A07-42D3-8370-D1922D39B4B2}" type="parTrans" cxnId="{F0518B77-A16E-47D5-92CF-6ED3D81702C6}">
      <dgm:prSet/>
      <dgm:spPr/>
      <dgm:t>
        <a:bodyPr/>
        <a:lstStyle/>
        <a:p>
          <a:endParaRPr lang="en-US"/>
        </a:p>
      </dgm:t>
    </dgm:pt>
    <dgm:pt modelId="{D78EE0E9-DB73-4057-AA26-11E69F105711}" type="sibTrans" cxnId="{F0518B77-A16E-47D5-92CF-6ED3D81702C6}">
      <dgm:prSet/>
      <dgm:spPr/>
      <dgm:t>
        <a:bodyPr/>
        <a:lstStyle/>
        <a:p>
          <a:endParaRPr lang="en-US"/>
        </a:p>
      </dgm:t>
    </dgm:pt>
    <dgm:pt modelId="{FC796178-0EC4-44B1-9121-75110469D57B}">
      <dgm:prSet/>
      <dgm:spPr>
        <a:solidFill>
          <a:schemeClr val="accent1"/>
        </a:solidFill>
      </dgm:spPr>
      <dgm:t>
        <a:bodyPr/>
        <a:lstStyle/>
        <a:p>
          <a:r>
            <a:rPr lang="en-US" dirty="0"/>
            <a:t>DOL’s 2022 ESG regulation allows consideration of ESG factors in two circumstances</a:t>
          </a:r>
        </a:p>
      </dgm:t>
    </dgm:pt>
    <dgm:pt modelId="{412AAFF3-4F38-4B72-9AD1-7DA54A39FCCA}" type="parTrans" cxnId="{4F0AD4B7-E813-45F3-87E7-2F3B272C850B}">
      <dgm:prSet/>
      <dgm:spPr/>
      <dgm:t>
        <a:bodyPr/>
        <a:lstStyle/>
        <a:p>
          <a:endParaRPr lang="en-US"/>
        </a:p>
      </dgm:t>
    </dgm:pt>
    <dgm:pt modelId="{5AB69CDC-B5D8-4661-BAB0-62FBF50A419C}" type="sibTrans" cxnId="{4F0AD4B7-E813-45F3-87E7-2F3B272C850B}">
      <dgm:prSet/>
      <dgm:spPr/>
      <dgm:t>
        <a:bodyPr/>
        <a:lstStyle/>
        <a:p>
          <a:endParaRPr lang="en-US"/>
        </a:p>
      </dgm:t>
    </dgm:pt>
    <dgm:pt modelId="{4882AF73-A42C-4DE2-B07A-FC991AAE16BE}">
      <dgm:prSet/>
      <dgm:spPr/>
      <dgm:t>
        <a:bodyPr/>
        <a:lstStyle/>
        <a:p>
          <a:r>
            <a:rPr lang="en-US"/>
            <a:t>Where a fiduciary concludes that ESG factors (e.g., climate change risk) “are relevant to a risk and return analysis”</a:t>
          </a:r>
        </a:p>
      </dgm:t>
    </dgm:pt>
    <dgm:pt modelId="{4BFE5E2D-64E2-44DC-9222-BCB4CD4C839F}" type="parTrans" cxnId="{B13AE6BF-55A8-4515-8BB3-D5D072D5FE0B}">
      <dgm:prSet/>
      <dgm:spPr/>
      <dgm:t>
        <a:bodyPr/>
        <a:lstStyle/>
        <a:p>
          <a:endParaRPr lang="en-US"/>
        </a:p>
      </dgm:t>
    </dgm:pt>
    <dgm:pt modelId="{166C6302-822E-4423-9D6C-B4F2DB13A57E}" type="sibTrans" cxnId="{B13AE6BF-55A8-4515-8BB3-D5D072D5FE0B}">
      <dgm:prSet/>
      <dgm:spPr/>
      <dgm:t>
        <a:bodyPr/>
        <a:lstStyle/>
        <a:p>
          <a:endParaRPr lang="en-US"/>
        </a:p>
      </dgm:t>
    </dgm:pt>
    <dgm:pt modelId="{62BE4633-DDD7-474D-A0D2-1DDFA46F6FA1}">
      <dgm:prSet/>
      <dgm:spPr/>
      <dgm:t>
        <a:bodyPr/>
        <a:lstStyle/>
        <a:p>
          <a:r>
            <a:rPr lang="en-US"/>
            <a:t>Modified “tiebreaker” standard</a:t>
          </a:r>
        </a:p>
      </dgm:t>
    </dgm:pt>
    <dgm:pt modelId="{D7BEBB9C-A25B-4F08-9506-4D08C4F26E35}" type="parTrans" cxnId="{AB3B2D49-5618-4F60-84F2-FA68C9536C14}">
      <dgm:prSet/>
      <dgm:spPr/>
      <dgm:t>
        <a:bodyPr/>
        <a:lstStyle/>
        <a:p>
          <a:endParaRPr lang="en-US"/>
        </a:p>
      </dgm:t>
    </dgm:pt>
    <dgm:pt modelId="{25C65F6D-951E-4EF7-B925-6D45A2E06E02}" type="sibTrans" cxnId="{AB3B2D49-5618-4F60-84F2-FA68C9536C14}">
      <dgm:prSet/>
      <dgm:spPr/>
      <dgm:t>
        <a:bodyPr/>
        <a:lstStyle/>
        <a:p>
          <a:endParaRPr lang="en-US"/>
        </a:p>
      </dgm:t>
    </dgm:pt>
    <dgm:pt modelId="{1AF7BC9A-B344-4CF4-AB1D-DB4232FC177D}">
      <dgm:prSet/>
      <dgm:spPr/>
      <dgm:t>
        <a:bodyPr/>
        <a:lstStyle/>
        <a:p>
          <a:r>
            <a:rPr lang="en-US"/>
            <a:t>Tiebreaker rule only matters when ESG factors do not affect the risk/return analysis</a:t>
          </a:r>
        </a:p>
      </dgm:t>
    </dgm:pt>
    <dgm:pt modelId="{41378548-A474-4E8D-89AE-1829621B5A4C}" type="parTrans" cxnId="{029CA8A7-88CC-4D53-9CF6-6E0BA5849E06}">
      <dgm:prSet/>
      <dgm:spPr/>
      <dgm:t>
        <a:bodyPr/>
        <a:lstStyle/>
        <a:p>
          <a:endParaRPr lang="en-US"/>
        </a:p>
      </dgm:t>
    </dgm:pt>
    <dgm:pt modelId="{DC319ABC-ED1A-4378-94F9-EBD7FDB869A4}" type="sibTrans" cxnId="{029CA8A7-88CC-4D53-9CF6-6E0BA5849E06}">
      <dgm:prSet/>
      <dgm:spPr/>
      <dgm:t>
        <a:bodyPr/>
        <a:lstStyle/>
        <a:p>
          <a:endParaRPr lang="en-US"/>
        </a:p>
      </dgm:t>
    </dgm:pt>
    <dgm:pt modelId="{F9865293-FF41-4777-B93C-A887AC933359}">
      <dgm:prSet/>
      <dgm:spPr/>
      <dgm:t>
        <a:bodyPr/>
        <a:lstStyle/>
        <a:p>
          <a:r>
            <a:rPr lang="en-US"/>
            <a:t>ESG factors are “collateral benefits other than investment returns.” </a:t>
          </a:r>
        </a:p>
      </dgm:t>
    </dgm:pt>
    <dgm:pt modelId="{04E8CF24-FBD3-4974-A98F-87DBEB0253A6}" type="parTrans" cxnId="{4D78DBDC-3023-45FA-A46D-FCDF95A572B3}">
      <dgm:prSet/>
      <dgm:spPr/>
      <dgm:t>
        <a:bodyPr/>
        <a:lstStyle/>
        <a:p>
          <a:endParaRPr lang="en-US"/>
        </a:p>
      </dgm:t>
    </dgm:pt>
    <dgm:pt modelId="{0E55F4ED-9103-4406-A232-8B8A536F3FD7}" type="sibTrans" cxnId="{4D78DBDC-3023-45FA-A46D-FCDF95A572B3}">
      <dgm:prSet/>
      <dgm:spPr/>
      <dgm:t>
        <a:bodyPr/>
        <a:lstStyle/>
        <a:p>
          <a:endParaRPr lang="en-US"/>
        </a:p>
      </dgm:t>
    </dgm:pt>
    <dgm:pt modelId="{B93CE403-04F7-4A74-8FC2-C919930D827C}" type="pres">
      <dgm:prSet presAssocID="{E37E70AD-E615-4B8C-ABCD-53E4643D13FB}" presName="linear" presStyleCnt="0">
        <dgm:presLayoutVars>
          <dgm:animLvl val="lvl"/>
          <dgm:resizeHandles val="exact"/>
        </dgm:presLayoutVars>
      </dgm:prSet>
      <dgm:spPr/>
    </dgm:pt>
    <dgm:pt modelId="{FF1A61B6-5C00-45C4-8C86-32FB20E72B18}" type="pres">
      <dgm:prSet presAssocID="{F36602CA-E88F-4555-8CAA-F6F45F39BE59}" presName="parentText" presStyleLbl="node1" presStyleIdx="0" presStyleCnt="3">
        <dgm:presLayoutVars>
          <dgm:chMax val="0"/>
          <dgm:bulletEnabled val="1"/>
        </dgm:presLayoutVars>
      </dgm:prSet>
      <dgm:spPr/>
    </dgm:pt>
    <dgm:pt modelId="{36D8CB8D-C44F-4A11-B2FD-6C15082C0097}" type="pres">
      <dgm:prSet presAssocID="{5FA40CE0-51D6-4C2D-A8F9-27012BABAE4C}" presName="spacer" presStyleCnt="0"/>
      <dgm:spPr/>
    </dgm:pt>
    <dgm:pt modelId="{74E24842-79E0-40AD-90CA-D5148FD9F3C3}" type="pres">
      <dgm:prSet presAssocID="{5857408B-4E9C-4459-A681-3B39A6506E92}" presName="parentText" presStyleLbl="node1" presStyleIdx="1" presStyleCnt="3">
        <dgm:presLayoutVars>
          <dgm:chMax val="0"/>
          <dgm:bulletEnabled val="1"/>
        </dgm:presLayoutVars>
      </dgm:prSet>
      <dgm:spPr/>
    </dgm:pt>
    <dgm:pt modelId="{2C983B20-9E3C-4BDC-BB89-80A8964F80EB}" type="pres">
      <dgm:prSet presAssocID="{D78EE0E9-DB73-4057-AA26-11E69F105711}" presName="spacer" presStyleCnt="0"/>
      <dgm:spPr/>
    </dgm:pt>
    <dgm:pt modelId="{27A1A524-2CAF-46CC-A8E2-3B0502E870FC}" type="pres">
      <dgm:prSet presAssocID="{FC796178-0EC4-44B1-9121-75110469D57B}" presName="parentText" presStyleLbl="node1" presStyleIdx="2" presStyleCnt="3">
        <dgm:presLayoutVars>
          <dgm:chMax val="0"/>
          <dgm:bulletEnabled val="1"/>
        </dgm:presLayoutVars>
      </dgm:prSet>
      <dgm:spPr/>
    </dgm:pt>
    <dgm:pt modelId="{7F899AF2-F371-4265-A50B-D3B748C766DD}" type="pres">
      <dgm:prSet presAssocID="{FC796178-0EC4-44B1-9121-75110469D57B}" presName="childText" presStyleLbl="revTx" presStyleIdx="0" presStyleCnt="1">
        <dgm:presLayoutVars>
          <dgm:bulletEnabled val="1"/>
        </dgm:presLayoutVars>
      </dgm:prSet>
      <dgm:spPr/>
    </dgm:pt>
  </dgm:ptLst>
  <dgm:cxnLst>
    <dgm:cxn modelId="{99CA2008-3EF0-4E2A-A3A1-4201DC019857}" type="presOf" srcId="{F36602CA-E88F-4555-8CAA-F6F45F39BE59}" destId="{FF1A61B6-5C00-45C4-8C86-32FB20E72B18}" srcOrd="0" destOrd="0" presId="urn:microsoft.com/office/officeart/2005/8/layout/vList2"/>
    <dgm:cxn modelId="{48F75111-1396-4AD0-80B4-B5F0F3C927B9}" type="presOf" srcId="{1AF7BC9A-B344-4CF4-AB1D-DB4232FC177D}" destId="{7F899AF2-F371-4265-A50B-D3B748C766DD}" srcOrd="0" destOrd="2" presId="urn:microsoft.com/office/officeart/2005/8/layout/vList2"/>
    <dgm:cxn modelId="{4494C13A-C2DD-41B3-80B3-6662BD57A58F}" type="presOf" srcId="{E37E70AD-E615-4B8C-ABCD-53E4643D13FB}" destId="{B93CE403-04F7-4A74-8FC2-C919930D827C}" srcOrd="0" destOrd="0" presId="urn:microsoft.com/office/officeart/2005/8/layout/vList2"/>
    <dgm:cxn modelId="{AB3B2D49-5618-4F60-84F2-FA68C9536C14}" srcId="{FC796178-0EC4-44B1-9121-75110469D57B}" destId="{62BE4633-DDD7-474D-A0D2-1DDFA46F6FA1}" srcOrd="1" destOrd="0" parTransId="{D7BEBB9C-A25B-4F08-9506-4D08C4F26E35}" sibTransId="{25C65F6D-951E-4EF7-B925-6D45A2E06E02}"/>
    <dgm:cxn modelId="{0EBA7177-8B4A-49C3-880B-47FA7E2B0D8B}" type="presOf" srcId="{62BE4633-DDD7-474D-A0D2-1DDFA46F6FA1}" destId="{7F899AF2-F371-4265-A50B-D3B748C766DD}" srcOrd="0" destOrd="1" presId="urn:microsoft.com/office/officeart/2005/8/layout/vList2"/>
    <dgm:cxn modelId="{F0518B77-A16E-47D5-92CF-6ED3D81702C6}" srcId="{E37E70AD-E615-4B8C-ABCD-53E4643D13FB}" destId="{5857408B-4E9C-4459-A681-3B39A6506E92}" srcOrd="1" destOrd="0" parTransId="{875473C7-2A07-42D3-8370-D1922D39B4B2}" sibTransId="{D78EE0E9-DB73-4057-AA26-11E69F105711}"/>
    <dgm:cxn modelId="{773CF187-DCF0-46B3-BC94-D421CAE77E82}" type="presOf" srcId="{5857408B-4E9C-4459-A681-3B39A6506E92}" destId="{74E24842-79E0-40AD-90CA-D5148FD9F3C3}" srcOrd="0" destOrd="0" presId="urn:microsoft.com/office/officeart/2005/8/layout/vList2"/>
    <dgm:cxn modelId="{30FC879B-7E6B-4B6F-B2D3-52BF286B0A96}" srcId="{E37E70AD-E615-4B8C-ABCD-53E4643D13FB}" destId="{F36602CA-E88F-4555-8CAA-F6F45F39BE59}" srcOrd="0" destOrd="0" parTransId="{A1C11347-5DFE-49CB-8448-44D2F962630D}" sibTransId="{5FA40CE0-51D6-4C2D-A8F9-27012BABAE4C}"/>
    <dgm:cxn modelId="{029CA8A7-88CC-4D53-9CF6-6E0BA5849E06}" srcId="{62BE4633-DDD7-474D-A0D2-1DDFA46F6FA1}" destId="{1AF7BC9A-B344-4CF4-AB1D-DB4232FC177D}" srcOrd="0" destOrd="0" parTransId="{41378548-A474-4E8D-89AE-1829621B5A4C}" sibTransId="{DC319ABC-ED1A-4378-94F9-EBD7FDB869A4}"/>
    <dgm:cxn modelId="{DBDD39B1-BB16-4F90-9355-3675CB909E70}" type="presOf" srcId="{FC796178-0EC4-44B1-9121-75110469D57B}" destId="{27A1A524-2CAF-46CC-A8E2-3B0502E870FC}" srcOrd="0" destOrd="0" presId="urn:microsoft.com/office/officeart/2005/8/layout/vList2"/>
    <dgm:cxn modelId="{4F0AD4B7-E813-45F3-87E7-2F3B272C850B}" srcId="{E37E70AD-E615-4B8C-ABCD-53E4643D13FB}" destId="{FC796178-0EC4-44B1-9121-75110469D57B}" srcOrd="2" destOrd="0" parTransId="{412AAFF3-4F38-4B72-9AD1-7DA54A39FCCA}" sibTransId="{5AB69CDC-B5D8-4661-BAB0-62FBF50A419C}"/>
    <dgm:cxn modelId="{B13AE6BF-55A8-4515-8BB3-D5D072D5FE0B}" srcId="{FC796178-0EC4-44B1-9121-75110469D57B}" destId="{4882AF73-A42C-4DE2-B07A-FC991AAE16BE}" srcOrd="0" destOrd="0" parTransId="{4BFE5E2D-64E2-44DC-9222-BCB4CD4C839F}" sibTransId="{166C6302-822E-4423-9D6C-B4F2DB13A57E}"/>
    <dgm:cxn modelId="{797A1EC5-D1B6-4E44-B863-670809C0E096}" type="presOf" srcId="{F9865293-FF41-4777-B93C-A887AC933359}" destId="{7F899AF2-F371-4265-A50B-D3B748C766DD}" srcOrd="0" destOrd="3" presId="urn:microsoft.com/office/officeart/2005/8/layout/vList2"/>
    <dgm:cxn modelId="{4D78DBDC-3023-45FA-A46D-FCDF95A572B3}" srcId="{62BE4633-DDD7-474D-A0D2-1DDFA46F6FA1}" destId="{F9865293-FF41-4777-B93C-A887AC933359}" srcOrd="1" destOrd="0" parTransId="{04E8CF24-FBD3-4974-A98F-87DBEB0253A6}" sibTransId="{0E55F4ED-9103-4406-A232-8B8A536F3FD7}"/>
    <dgm:cxn modelId="{8B561EE4-38A3-4A58-875A-2D0539B49FBC}" type="presOf" srcId="{4882AF73-A42C-4DE2-B07A-FC991AAE16BE}" destId="{7F899AF2-F371-4265-A50B-D3B748C766DD}" srcOrd="0" destOrd="0" presId="urn:microsoft.com/office/officeart/2005/8/layout/vList2"/>
    <dgm:cxn modelId="{41D6268F-12C9-4A00-A867-06A162B5EF1A}" type="presParOf" srcId="{B93CE403-04F7-4A74-8FC2-C919930D827C}" destId="{FF1A61B6-5C00-45C4-8C86-32FB20E72B18}" srcOrd="0" destOrd="0" presId="urn:microsoft.com/office/officeart/2005/8/layout/vList2"/>
    <dgm:cxn modelId="{D6E7ABD3-5019-425E-9E17-85E824AC4682}" type="presParOf" srcId="{B93CE403-04F7-4A74-8FC2-C919930D827C}" destId="{36D8CB8D-C44F-4A11-B2FD-6C15082C0097}" srcOrd="1" destOrd="0" presId="urn:microsoft.com/office/officeart/2005/8/layout/vList2"/>
    <dgm:cxn modelId="{A6338640-7605-4FDE-9F29-19DB52DFAB4C}" type="presParOf" srcId="{B93CE403-04F7-4A74-8FC2-C919930D827C}" destId="{74E24842-79E0-40AD-90CA-D5148FD9F3C3}" srcOrd="2" destOrd="0" presId="urn:microsoft.com/office/officeart/2005/8/layout/vList2"/>
    <dgm:cxn modelId="{B97F396F-CC43-4EEA-9960-6BFBB4A0C1F3}" type="presParOf" srcId="{B93CE403-04F7-4A74-8FC2-C919930D827C}" destId="{2C983B20-9E3C-4BDC-BB89-80A8964F80EB}" srcOrd="3" destOrd="0" presId="urn:microsoft.com/office/officeart/2005/8/layout/vList2"/>
    <dgm:cxn modelId="{B7ED053D-97B3-4B97-B9CE-5C2874F5295B}" type="presParOf" srcId="{B93CE403-04F7-4A74-8FC2-C919930D827C}" destId="{27A1A524-2CAF-46CC-A8E2-3B0502E870FC}" srcOrd="4" destOrd="0" presId="urn:microsoft.com/office/officeart/2005/8/layout/vList2"/>
    <dgm:cxn modelId="{AF040F81-7207-4418-A072-F9BFA7B3396B}" type="presParOf" srcId="{B93CE403-04F7-4A74-8FC2-C919930D827C}" destId="{7F899AF2-F371-4265-A50B-D3B748C766D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FA9E3-6392-4A91-BE6F-38B9D36D0E57}">
      <dsp:nvSpPr>
        <dsp:cNvPr id="0" name=""/>
        <dsp:cNvSpPr/>
      </dsp:nvSpPr>
      <dsp:spPr>
        <a:xfrm>
          <a:off x="0" y="1373"/>
          <a:ext cx="12561455" cy="101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Department of Labor (DOL) and IRS enforcement update</a:t>
          </a:r>
        </a:p>
      </dsp:txBody>
      <dsp:txXfrm>
        <a:off x="49347" y="50720"/>
        <a:ext cx="12462761" cy="912186"/>
      </dsp:txXfrm>
    </dsp:sp>
    <dsp:sp modelId="{47665978-2290-40FF-BC20-E78530B9B81D}">
      <dsp:nvSpPr>
        <dsp:cNvPr id="0" name=""/>
        <dsp:cNvSpPr/>
      </dsp:nvSpPr>
      <dsp:spPr>
        <a:xfrm>
          <a:off x="0" y="1167773"/>
          <a:ext cx="12561455" cy="1010880"/>
        </a:xfrm>
        <a:prstGeom prst="roundRect">
          <a:avLst/>
        </a:prstGeom>
        <a:solidFill>
          <a:schemeClr val="accent5">
            <a:hueOff val="-1255220"/>
            <a:satOff val="12038"/>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Administration’s retirement-related initiatives</a:t>
          </a:r>
        </a:p>
      </dsp:txBody>
      <dsp:txXfrm>
        <a:off x="49347" y="1217120"/>
        <a:ext cx="12462761" cy="912186"/>
      </dsp:txXfrm>
    </dsp:sp>
    <dsp:sp modelId="{6C98B43F-7BFD-414B-81FD-008EC0187854}">
      <dsp:nvSpPr>
        <dsp:cNvPr id="0" name=""/>
        <dsp:cNvSpPr/>
      </dsp:nvSpPr>
      <dsp:spPr>
        <a:xfrm>
          <a:off x="0" y="2334173"/>
          <a:ext cx="12561455" cy="1010880"/>
        </a:xfrm>
        <a:prstGeom prst="roundRect">
          <a:avLst/>
        </a:prstGeom>
        <a:solidFill>
          <a:schemeClr val="accent5">
            <a:hueOff val="-2510439"/>
            <a:satOff val="24076"/>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Legislation related to retirement plans and tax reform</a:t>
          </a:r>
        </a:p>
      </dsp:txBody>
      <dsp:txXfrm>
        <a:off x="49347" y="2383520"/>
        <a:ext cx="12462761" cy="912186"/>
      </dsp:txXfrm>
    </dsp:sp>
    <dsp:sp modelId="{F2176FCF-3B46-4CFC-B908-764DC13ED016}">
      <dsp:nvSpPr>
        <dsp:cNvPr id="0" name=""/>
        <dsp:cNvSpPr/>
      </dsp:nvSpPr>
      <dsp:spPr>
        <a:xfrm>
          <a:off x="0" y="3500573"/>
          <a:ext cx="12561455" cy="1010880"/>
        </a:xfrm>
        <a:prstGeom prst="roundRect">
          <a:avLst/>
        </a:prstGeom>
        <a:solidFill>
          <a:schemeClr val="accent5">
            <a:hueOff val="-3765659"/>
            <a:satOff val="36114"/>
            <a:lumOff val="-12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Industry hot topics</a:t>
          </a:r>
        </a:p>
      </dsp:txBody>
      <dsp:txXfrm>
        <a:off x="49347" y="3549920"/>
        <a:ext cx="12462761" cy="912186"/>
      </dsp:txXfrm>
    </dsp:sp>
    <dsp:sp modelId="{91D1B51B-8239-40E8-88C3-49D13FDDD11E}">
      <dsp:nvSpPr>
        <dsp:cNvPr id="0" name=""/>
        <dsp:cNvSpPr/>
      </dsp:nvSpPr>
      <dsp:spPr>
        <a:xfrm>
          <a:off x="0" y="4666973"/>
          <a:ext cx="12561455" cy="1010880"/>
        </a:xfrm>
        <a:prstGeom prst="roundRect">
          <a:avLst/>
        </a:prstGeom>
        <a:solidFill>
          <a:schemeClr val="accent5">
            <a:hueOff val="-5020878"/>
            <a:satOff val="48152"/>
            <a:lumOff val="-16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Conclusion</a:t>
          </a:r>
        </a:p>
      </dsp:txBody>
      <dsp:txXfrm>
        <a:off x="49347" y="4716320"/>
        <a:ext cx="12462761" cy="9121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1934D-C3C8-4FE5-841A-4DA51022C0D9}">
      <dsp:nvSpPr>
        <dsp:cNvPr id="0" name=""/>
        <dsp:cNvSpPr/>
      </dsp:nvSpPr>
      <dsp:spPr>
        <a:xfrm rot="5400000">
          <a:off x="7809701" y="-3101782"/>
          <a:ext cx="1464175" cy="8039331"/>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t>Allows DC plans to give participants the option to receive matching or nonelective contributions on a Roth basis</a:t>
          </a:r>
        </a:p>
      </dsp:txBody>
      <dsp:txXfrm rot="-5400000">
        <a:off x="4522124" y="257270"/>
        <a:ext cx="7967856" cy="1321225"/>
      </dsp:txXfrm>
    </dsp:sp>
    <dsp:sp modelId="{5C65DFA2-4508-4B4B-9D27-B1249890F663}">
      <dsp:nvSpPr>
        <dsp:cNvPr id="0" name=""/>
        <dsp:cNvSpPr/>
      </dsp:nvSpPr>
      <dsp:spPr>
        <a:xfrm>
          <a:off x="0" y="2773"/>
          <a:ext cx="4522123" cy="18302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Employer Roth Contributions</a:t>
          </a:r>
          <a:r>
            <a:rPr lang="en-US" sz="2200" kern="1200" dirty="0"/>
            <a:t>:</a:t>
          </a:r>
        </a:p>
      </dsp:txBody>
      <dsp:txXfrm>
        <a:off x="89344" y="92117"/>
        <a:ext cx="4343435" cy="1651531"/>
      </dsp:txXfrm>
    </dsp:sp>
    <dsp:sp modelId="{B499A685-C35A-48E9-BCC4-007B9DD2565F}">
      <dsp:nvSpPr>
        <dsp:cNvPr id="0" name=""/>
        <dsp:cNvSpPr/>
      </dsp:nvSpPr>
      <dsp:spPr>
        <a:xfrm rot="5400000">
          <a:off x="7809701" y="-1180052"/>
          <a:ext cx="1464175" cy="8039331"/>
        </a:xfrm>
        <a:prstGeom prst="round2SameRect">
          <a:avLst/>
        </a:prstGeom>
        <a:solidFill>
          <a:schemeClr val="accent5">
            <a:tint val="40000"/>
            <a:alpha val="90000"/>
            <a:hueOff val="-1970966"/>
            <a:satOff val="-2625"/>
            <a:lumOff val="-872"/>
            <a:alphaOff val="0"/>
          </a:schemeClr>
        </a:solidFill>
        <a:ln w="12700" cap="flat" cmpd="sng" algn="ctr">
          <a:solidFill>
            <a:schemeClr val="accent5">
              <a:tint val="40000"/>
              <a:alpha val="90000"/>
              <a:hueOff val="-1970966"/>
              <a:satOff val="-2625"/>
              <a:lumOff val="-8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Expands EPCRS for more self-correction, inadvertent IRA errors and certain RMD failures</a:t>
          </a:r>
        </a:p>
      </dsp:txBody>
      <dsp:txXfrm rot="-5400000">
        <a:off x="4522124" y="2179000"/>
        <a:ext cx="7967856" cy="1321225"/>
      </dsp:txXfrm>
    </dsp:sp>
    <dsp:sp modelId="{4B2ECF2F-29E1-45D2-ACB2-8ECDEF694506}">
      <dsp:nvSpPr>
        <dsp:cNvPr id="0" name=""/>
        <dsp:cNvSpPr/>
      </dsp:nvSpPr>
      <dsp:spPr>
        <a:xfrm>
          <a:off x="0" y="1924503"/>
          <a:ext cx="4522123" cy="1830219"/>
        </a:xfrm>
        <a:prstGeom prst="roundRect">
          <a:avLst/>
        </a:prstGeom>
        <a:solidFill>
          <a:schemeClr val="accent5">
            <a:hueOff val="-2510439"/>
            <a:satOff val="24076"/>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More Self-Corrections</a:t>
          </a:r>
          <a:r>
            <a:rPr lang="en-US" sz="2200" kern="1200" dirty="0"/>
            <a:t>:</a:t>
          </a:r>
        </a:p>
      </dsp:txBody>
      <dsp:txXfrm>
        <a:off x="89344" y="2013847"/>
        <a:ext cx="4343435" cy="1651531"/>
      </dsp:txXfrm>
    </dsp:sp>
    <dsp:sp modelId="{1E46491A-47E4-490E-B18C-A19186F56F5E}">
      <dsp:nvSpPr>
        <dsp:cNvPr id="0" name=""/>
        <dsp:cNvSpPr/>
      </dsp:nvSpPr>
      <dsp:spPr>
        <a:xfrm rot="5400000">
          <a:off x="7809701" y="741678"/>
          <a:ext cx="1464175" cy="8039331"/>
        </a:xfrm>
        <a:prstGeom prst="round2SameRect">
          <a:avLst/>
        </a:prstGeom>
        <a:solidFill>
          <a:schemeClr val="accent5">
            <a:tint val="40000"/>
            <a:alpha val="90000"/>
            <a:hueOff val="-3941931"/>
            <a:satOff val="-5250"/>
            <a:lumOff val="-1744"/>
            <a:alphaOff val="0"/>
          </a:schemeClr>
        </a:solidFill>
        <a:ln w="12700" cap="flat" cmpd="sng" algn="ctr">
          <a:solidFill>
            <a:schemeClr val="accent5">
              <a:tint val="40000"/>
              <a:alpha val="90000"/>
              <a:hueOff val="-3941931"/>
              <a:satOff val="-5250"/>
              <a:lumOff val="-17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t>For </a:t>
          </a:r>
          <a:r>
            <a:rPr lang="en-US" sz="2000" kern="1200" dirty="0"/>
            <a:t>plans with 50 or fewer employees, increases the plan startup credit from 50% to 100% up to $5,000 for first 3 years PLUS gives an additional credit for employer contributions to DC plans up to $1,000 per employee</a:t>
          </a:r>
        </a:p>
      </dsp:txBody>
      <dsp:txXfrm rot="-5400000">
        <a:off x="4522124" y="4100731"/>
        <a:ext cx="7967856" cy="1321225"/>
      </dsp:txXfrm>
    </dsp:sp>
    <dsp:sp modelId="{AF12D19A-DF6D-4648-8256-F02105225E72}">
      <dsp:nvSpPr>
        <dsp:cNvPr id="0" name=""/>
        <dsp:cNvSpPr/>
      </dsp:nvSpPr>
      <dsp:spPr>
        <a:xfrm>
          <a:off x="0" y="3846234"/>
          <a:ext cx="4522123" cy="1830219"/>
        </a:xfrm>
        <a:prstGeom prst="roundRect">
          <a:avLst/>
        </a:prstGeom>
        <a:solidFill>
          <a:schemeClr val="accent5">
            <a:hueOff val="-5020878"/>
            <a:satOff val="48152"/>
            <a:lumOff val="-16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Increased startup credits</a:t>
          </a:r>
          <a:r>
            <a:rPr lang="en-US" sz="2200" kern="1200" dirty="0"/>
            <a:t>:</a:t>
          </a:r>
        </a:p>
      </dsp:txBody>
      <dsp:txXfrm>
        <a:off x="89344" y="3935578"/>
        <a:ext cx="4343435" cy="16515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0BA19-B87B-485E-8A6D-27B6C78567D5}">
      <dsp:nvSpPr>
        <dsp:cNvPr id="0" name=""/>
        <dsp:cNvSpPr/>
      </dsp:nvSpPr>
      <dsp:spPr>
        <a:xfrm rot="5400000">
          <a:off x="7994941" y="-3333263"/>
          <a:ext cx="1093694"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Allows plan sponsors to give small immediate financial incentives (e.g., low-value gift card) for contributing to a plan</a:t>
          </a:r>
        </a:p>
      </dsp:txBody>
      <dsp:txXfrm rot="-5400000">
        <a:off x="4522123" y="192945"/>
        <a:ext cx="7985941" cy="986914"/>
      </dsp:txXfrm>
    </dsp:sp>
    <dsp:sp modelId="{38133652-BF55-4A8F-9D37-DCE08DD22D56}">
      <dsp:nvSpPr>
        <dsp:cNvPr id="0" name=""/>
        <dsp:cNvSpPr/>
      </dsp:nvSpPr>
      <dsp:spPr>
        <a:xfrm>
          <a:off x="0" y="2842"/>
          <a:ext cx="4522123" cy="136711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Small Incentives</a:t>
          </a:r>
          <a:r>
            <a:rPr lang="en-US" sz="2200" kern="1200" dirty="0"/>
            <a:t>:</a:t>
          </a:r>
        </a:p>
      </dsp:txBody>
      <dsp:txXfrm>
        <a:off x="66737" y="69579"/>
        <a:ext cx="4388649" cy="1233644"/>
      </dsp:txXfrm>
    </dsp:sp>
    <dsp:sp modelId="{EB92572A-F88D-4048-A519-2A7B953E320B}">
      <dsp:nvSpPr>
        <dsp:cNvPr id="0" name=""/>
        <dsp:cNvSpPr/>
      </dsp:nvSpPr>
      <dsp:spPr>
        <a:xfrm rot="5400000">
          <a:off x="7994941" y="-1897789"/>
          <a:ext cx="1093694"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t>Reduces the penalty for failing to take RMDs from 50 to 25%, if the failure to take an RMD is timely corrected the penalty is reduced to 10% in certain cases</a:t>
          </a:r>
        </a:p>
      </dsp:txBody>
      <dsp:txXfrm rot="-5400000">
        <a:off x="4522123" y="1628419"/>
        <a:ext cx="7985941" cy="986914"/>
      </dsp:txXfrm>
    </dsp:sp>
    <dsp:sp modelId="{D3B790EF-B494-4ED1-9642-262F0ABFFD3D}">
      <dsp:nvSpPr>
        <dsp:cNvPr id="0" name=""/>
        <dsp:cNvSpPr/>
      </dsp:nvSpPr>
      <dsp:spPr>
        <a:xfrm>
          <a:off x="0" y="1438316"/>
          <a:ext cx="4522123" cy="136711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Reduced RMD penalties</a:t>
          </a:r>
          <a:r>
            <a:rPr lang="en-US" sz="2200" kern="1200" dirty="0"/>
            <a:t>:</a:t>
          </a:r>
        </a:p>
      </dsp:txBody>
      <dsp:txXfrm>
        <a:off x="66737" y="1505053"/>
        <a:ext cx="4388649" cy="1233644"/>
      </dsp:txXfrm>
    </dsp:sp>
    <dsp:sp modelId="{04BC9B4F-85B4-41E6-A4A2-4D91C210451A}">
      <dsp:nvSpPr>
        <dsp:cNvPr id="0" name=""/>
        <dsp:cNvSpPr/>
      </dsp:nvSpPr>
      <dsp:spPr>
        <a:xfrm rot="5400000">
          <a:off x="7994941" y="-462314"/>
          <a:ext cx="1093694" cy="8039331"/>
        </a:xfrm>
        <a:prstGeom prst="round2SameRect">
          <a:avLst/>
        </a:prstGeom>
        <a:solidFill>
          <a:schemeClr val="accent1">
            <a:lumMod val="20000"/>
            <a:lumOff val="8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Increases the RMD age to 73 through 2032 and to 75 in 2033 and beyond</a:t>
          </a:r>
        </a:p>
      </dsp:txBody>
      <dsp:txXfrm rot="-5400000">
        <a:off x="4522123" y="3063894"/>
        <a:ext cx="7985941" cy="986914"/>
      </dsp:txXfrm>
    </dsp:sp>
    <dsp:sp modelId="{0854265C-F87F-4868-B2B4-4B9AFD7ED871}">
      <dsp:nvSpPr>
        <dsp:cNvPr id="0" name=""/>
        <dsp:cNvSpPr/>
      </dsp:nvSpPr>
      <dsp:spPr>
        <a:xfrm>
          <a:off x="0" y="2873791"/>
          <a:ext cx="4522123" cy="1367118"/>
        </a:xfrm>
        <a:prstGeom prst="round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Increased RMD Age</a:t>
          </a:r>
          <a:r>
            <a:rPr lang="en-US" sz="2200" kern="1200" dirty="0">
              <a:solidFill>
                <a:schemeClr val="bg1"/>
              </a:solidFill>
            </a:rPr>
            <a:t>:</a:t>
          </a:r>
        </a:p>
      </dsp:txBody>
      <dsp:txXfrm>
        <a:off x="66737" y="2940528"/>
        <a:ext cx="4388649" cy="1233644"/>
      </dsp:txXfrm>
    </dsp:sp>
    <dsp:sp modelId="{68B5E187-33B1-4DB5-9928-DEE673D4F3AB}">
      <dsp:nvSpPr>
        <dsp:cNvPr id="0" name=""/>
        <dsp:cNvSpPr/>
      </dsp:nvSpPr>
      <dsp:spPr>
        <a:xfrm rot="5400000">
          <a:off x="7994941" y="973159"/>
          <a:ext cx="1093694"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t>Allows </a:t>
          </a:r>
          <a:r>
            <a:rPr lang="en-US" sz="2000" kern="1200" dirty="0"/>
            <a:t>Roth contributions to SIMPLE IRAs and permits employers to allow employees to treat SEP contributions as Roth</a:t>
          </a:r>
        </a:p>
      </dsp:txBody>
      <dsp:txXfrm rot="-5400000">
        <a:off x="4522123" y="4499367"/>
        <a:ext cx="7985941" cy="986914"/>
      </dsp:txXfrm>
    </dsp:sp>
    <dsp:sp modelId="{28462FBD-FD34-4924-B524-CBA52DCC6CD1}">
      <dsp:nvSpPr>
        <dsp:cNvPr id="0" name=""/>
        <dsp:cNvSpPr/>
      </dsp:nvSpPr>
      <dsp:spPr>
        <a:xfrm>
          <a:off x="0" y="4309266"/>
          <a:ext cx="4522123" cy="136711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SEP and SIMPLE Roth Contributions</a:t>
          </a:r>
          <a:r>
            <a:rPr lang="en-US" sz="2200" kern="1200" dirty="0"/>
            <a:t>:</a:t>
          </a:r>
        </a:p>
      </dsp:txBody>
      <dsp:txXfrm>
        <a:off x="66737" y="4376003"/>
        <a:ext cx="4388649" cy="12336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16AA0-BECA-4D4F-9989-638E4AA62E25}">
      <dsp:nvSpPr>
        <dsp:cNvPr id="0" name=""/>
        <dsp:cNvSpPr/>
      </dsp:nvSpPr>
      <dsp:spPr>
        <a:xfrm rot="5400000">
          <a:off x="7994941" y="-3333263"/>
          <a:ext cx="1093694"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t>Creates a “Starter 401(k)” or safe harbor 403(b) plan for employers without a retirement plan</a:t>
          </a:r>
        </a:p>
      </dsp:txBody>
      <dsp:txXfrm rot="-5400000">
        <a:off x="4522123" y="192945"/>
        <a:ext cx="7985941" cy="986914"/>
      </dsp:txXfrm>
    </dsp:sp>
    <dsp:sp modelId="{D71DA4F0-3450-48D0-86D6-DC0DBC51FACA}">
      <dsp:nvSpPr>
        <dsp:cNvPr id="0" name=""/>
        <dsp:cNvSpPr/>
      </dsp:nvSpPr>
      <dsp:spPr>
        <a:xfrm>
          <a:off x="0" y="2842"/>
          <a:ext cx="4522123" cy="136711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Starter 401(k)</a:t>
          </a:r>
          <a:r>
            <a:rPr lang="en-US" sz="2200" kern="1200" dirty="0"/>
            <a:t>:</a:t>
          </a:r>
        </a:p>
      </dsp:txBody>
      <dsp:txXfrm>
        <a:off x="66737" y="69579"/>
        <a:ext cx="4388649" cy="1233644"/>
      </dsp:txXfrm>
    </dsp:sp>
    <dsp:sp modelId="{49CA153B-D066-40B3-BA1A-10A707D38D2C}">
      <dsp:nvSpPr>
        <dsp:cNvPr id="0" name=""/>
        <dsp:cNvSpPr/>
      </dsp:nvSpPr>
      <dsp:spPr>
        <a:xfrm rot="5400000">
          <a:off x="7994941" y="-1897789"/>
          <a:ext cx="1093694"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t>Gives </a:t>
          </a:r>
          <a:r>
            <a:rPr lang="en-US" sz="2000" kern="1200" dirty="0"/>
            <a:t>employers the option to offer </a:t>
          </a:r>
          <a:r>
            <a:rPr lang="en-US" sz="2000" kern="1200" dirty="0" err="1"/>
            <a:t>nonHCEs</a:t>
          </a:r>
          <a:r>
            <a:rPr lang="en-US" sz="2000" kern="1200"/>
            <a:t> in-plan emergency savings accounts with optional auto-enrollment at 3%</a:t>
          </a:r>
        </a:p>
      </dsp:txBody>
      <dsp:txXfrm rot="-5400000">
        <a:off x="4522123" y="1628419"/>
        <a:ext cx="7985941" cy="986914"/>
      </dsp:txXfrm>
    </dsp:sp>
    <dsp:sp modelId="{5A84AE00-114F-4621-80B2-DA0E98B26AA3}">
      <dsp:nvSpPr>
        <dsp:cNvPr id="0" name=""/>
        <dsp:cNvSpPr/>
      </dsp:nvSpPr>
      <dsp:spPr>
        <a:xfrm>
          <a:off x="0" y="1438316"/>
          <a:ext cx="4522123" cy="136711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Emergency Savings Accounts</a:t>
          </a:r>
          <a:r>
            <a:rPr lang="en-US" sz="2200" kern="1200" dirty="0"/>
            <a:t>:</a:t>
          </a:r>
        </a:p>
      </dsp:txBody>
      <dsp:txXfrm>
        <a:off x="66737" y="1505053"/>
        <a:ext cx="4388649" cy="1233644"/>
      </dsp:txXfrm>
    </dsp:sp>
    <dsp:sp modelId="{B7A84617-9DBE-48D5-B006-938CD106F768}">
      <dsp:nvSpPr>
        <dsp:cNvPr id="0" name=""/>
        <dsp:cNvSpPr/>
      </dsp:nvSpPr>
      <dsp:spPr>
        <a:xfrm rot="5400000">
          <a:off x="7994941" y="-462314"/>
          <a:ext cx="1093694"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t>Increases </a:t>
          </a:r>
          <a:r>
            <a:rPr lang="en-US" sz="2000" kern="1200" dirty="0"/>
            <a:t>the plan cash out limit from $5,000 to $7,000</a:t>
          </a:r>
        </a:p>
      </dsp:txBody>
      <dsp:txXfrm rot="-5400000">
        <a:off x="4522123" y="3063894"/>
        <a:ext cx="7985941" cy="986914"/>
      </dsp:txXfrm>
    </dsp:sp>
    <dsp:sp modelId="{CC23998F-31B6-490F-AC29-EDF57EF65F1C}">
      <dsp:nvSpPr>
        <dsp:cNvPr id="0" name=""/>
        <dsp:cNvSpPr/>
      </dsp:nvSpPr>
      <dsp:spPr>
        <a:xfrm>
          <a:off x="0" y="2873791"/>
          <a:ext cx="4522123" cy="136711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Increased Plan Cash Out</a:t>
          </a:r>
          <a:r>
            <a:rPr lang="en-US" sz="2200" kern="1200" dirty="0"/>
            <a:t>:</a:t>
          </a:r>
        </a:p>
      </dsp:txBody>
      <dsp:txXfrm>
        <a:off x="66737" y="2940528"/>
        <a:ext cx="4388649" cy="1233644"/>
      </dsp:txXfrm>
    </dsp:sp>
    <dsp:sp modelId="{50152A75-9311-44E6-9F4D-58BB83E68F63}">
      <dsp:nvSpPr>
        <dsp:cNvPr id="0" name=""/>
        <dsp:cNvSpPr/>
      </dsp:nvSpPr>
      <dsp:spPr>
        <a:xfrm rot="5400000">
          <a:off x="7994941" y="973159"/>
          <a:ext cx="1093694" cy="8039331"/>
        </a:xfrm>
        <a:prstGeom prst="round2SameRect">
          <a:avLst/>
        </a:prstGeom>
        <a:solidFill>
          <a:schemeClr val="accent1">
            <a:lumMod val="20000"/>
            <a:lumOff val="8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Eliminates RMDs from designated Roth accounts for plan participants</a:t>
          </a:r>
        </a:p>
      </dsp:txBody>
      <dsp:txXfrm rot="-5400000">
        <a:off x="4522123" y="4499367"/>
        <a:ext cx="7985941" cy="986914"/>
      </dsp:txXfrm>
    </dsp:sp>
    <dsp:sp modelId="{74B9D23F-E01F-49D7-800F-CC628B7862B6}">
      <dsp:nvSpPr>
        <dsp:cNvPr id="0" name=""/>
        <dsp:cNvSpPr/>
      </dsp:nvSpPr>
      <dsp:spPr>
        <a:xfrm>
          <a:off x="0" y="4309266"/>
          <a:ext cx="4522123" cy="1367118"/>
        </a:xfrm>
        <a:prstGeom prst="round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No Designated Roth RMDs</a:t>
          </a:r>
          <a:r>
            <a:rPr lang="en-US" sz="2200" kern="1200" dirty="0">
              <a:solidFill>
                <a:schemeClr val="bg1"/>
              </a:solidFill>
            </a:rPr>
            <a:t>:</a:t>
          </a:r>
        </a:p>
      </dsp:txBody>
      <dsp:txXfrm>
        <a:off x="66737" y="4376003"/>
        <a:ext cx="4388649" cy="12336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A25FE-E946-4845-B1E5-2D2A18476E7B}">
      <dsp:nvSpPr>
        <dsp:cNvPr id="0" name=""/>
        <dsp:cNvSpPr/>
      </dsp:nvSpPr>
      <dsp:spPr>
        <a:xfrm rot="5400000">
          <a:off x="7809701" y="-3101782"/>
          <a:ext cx="1464175"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Allows employers to replace a SIMPLE IRA plan with a SIMPLE 401(k) or other 401(k) plan that requires mandatory employer contributions during a plan year</a:t>
          </a:r>
        </a:p>
      </dsp:txBody>
      <dsp:txXfrm rot="-5400000">
        <a:off x="4522124" y="257270"/>
        <a:ext cx="7967856" cy="1321225"/>
      </dsp:txXfrm>
    </dsp:sp>
    <dsp:sp modelId="{D9736C6F-9BBF-48BD-884A-D0BB60C3DA79}">
      <dsp:nvSpPr>
        <dsp:cNvPr id="0" name=""/>
        <dsp:cNvSpPr/>
      </dsp:nvSpPr>
      <dsp:spPr>
        <a:xfrm>
          <a:off x="0" y="2773"/>
          <a:ext cx="4522123" cy="183021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SIMPLE Mid-Year Replacement</a:t>
          </a:r>
          <a:r>
            <a:rPr lang="en-US" sz="2200" kern="1200" dirty="0"/>
            <a:t>:</a:t>
          </a:r>
        </a:p>
      </dsp:txBody>
      <dsp:txXfrm>
        <a:off x="89344" y="92117"/>
        <a:ext cx="4343435" cy="1651531"/>
      </dsp:txXfrm>
    </dsp:sp>
    <dsp:sp modelId="{A6BF5D25-4BAB-43B0-93AD-ECC9B6F5D3E2}">
      <dsp:nvSpPr>
        <dsp:cNvPr id="0" name=""/>
        <dsp:cNvSpPr/>
      </dsp:nvSpPr>
      <dsp:spPr>
        <a:xfrm rot="5400000">
          <a:off x="7809701" y="-1180052"/>
          <a:ext cx="1464175" cy="8039331"/>
        </a:xfrm>
        <a:prstGeom prst="round2SameRect">
          <a:avLst/>
        </a:prstGeom>
        <a:solidFill>
          <a:schemeClr val="accent1">
            <a:lumMod val="20000"/>
            <a:lumOff val="8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Requires all catch-up contributions to qualified retirement plans be made as Roth, except for employees with compensation of $145,000 or less (indexed)</a:t>
          </a:r>
        </a:p>
      </dsp:txBody>
      <dsp:txXfrm rot="-5400000">
        <a:off x="4522124" y="2179000"/>
        <a:ext cx="7967856" cy="1321225"/>
      </dsp:txXfrm>
    </dsp:sp>
    <dsp:sp modelId="{2F7E14A7-ACA7-404F-861C-A3FE95691CDA}">
      <dsp:nvSpPr>
        <dsp:cNvPr id="0" name=""/>
        <dsp:cNvSpPr/>
      </dsp:nvSpPr>
      <dsp:spPr>
        <a:xfrm>
          <a:off x="0" y="1924503"/>
          <a:ext cx="4522123" cy="1830219"/>
        </a:xfrm>
        <a:prstGeom prst="round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Mandatory Roth Catch-Ups</a:t>
          </a:r>
          <a:r>
            <a:rPr lang="en-US" sz="2200" kern="1200" dirty="0">
              <a:solidFill>
                <a:schemeClr val="bg1"/>
              </a:solidFill>
            </a:rPr>
            <a:t>:</a:t>
          </a:r>
        </a:p>
      </dsp:txBody>
      <dsp:txXfrm>
        <a:off x="89344" y="2013847"/>
        <a:ext cx="4343435" cy="1651531"/>
      </dsp:txXfrm>
    </dsp:sp>
    <dsp:sp modelId="{E32BB1D9-99B8-4BE1-B830-FE9869A79F37}">
      <dsp:nvSpPr>
        <dsp:cNvPr id="0" name=""/>
        <dsp:cNvSpPr/>
      </dsp:nvSpPr>
      <dsp:spPr>
        <a:xfrm rot="5400000">
          <a:off x="7809701" y="741678"/>
          <a:ext cx="1464175"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Allows rollovers from 529 accounts in place for at least 15 years to Roth IRAs, subject to a lifetime limit of $35,000, the annual Roth IRA contribution limit applies</a:t>
          </a:r>
        </a:p>
      </dsp:txBody>
      <dsp:txXfrm rot="-5400000">
        <a:off x="4522124" y="4100731"/>
        <a:ext cx="7967856" cy="1321225"/>
      </dsp:txXfrm>
    </dsp:sp>
    <dsp:sp modelId="{EB25A3AB-1C18-407C-8628-94EB359163D7}">
      <dsp:nvSpPr>
        <dsp:cNvPr id="0" name=""/>
        <dsp:cNvSpPr/>
      </dsp:nvSpPr>
      <dsp:spPr>
        <a:xfrm>
          <a:off x="0" y="3846234"/>
          <a:ext cx="4522123" cy="183021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529-to-Roth Rollovers</a:t>
          </a:r>
          <a:r>
            <a:rPr lang="en-US" sz="2200" kern="1200" dirty="0"/>
            <a:t>:</a:t>
          </a:r>
        </a:p>
      </dsp:txBody>
      <dsp:txXfrm>
        <a:off x="89344" y="3935578"/>
        <a:ext cx="4343435" cy="16515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DCB6-1426-467E-953B-CF2A4AEDE3DE}">
      <dsp:nvSpPr>
        <dsp:cNvPr id="0" name=""/>
        <dsp:cNvSpPr/>
      </dsp:nvSpPr>
      <dsp:spPr>
        <a:xfrm rot="5400000">
          <a:off x="8105309" y="-3471570"/>
          <a:ext cx="872959" cy="8039331"/>
        </a:xfrm>
        <a:prstGeom prst="round2SameRect">
          <a:avLst/>
        </a:prstGeom>
        <a:solidFill>
          <a:schemeClr val="accent1">
            <a:lumMod val="20000"/>
            <a:lumOff val="8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Requires 401(k) and 403(b) plans to automatically enroll participants upon becoming eligible </a:t>
          </a:r>
        </a:p>
      </dsp:txBody>
      <dsp:txXfrm rot="-5400000">
        <a:off x="4522123" y="154230"/>
        <a:ext cx="7996717" cy="787731"/>
      </dsp:txXfrm>
    </dsp:sp>
    <dsp:sp modelId="{02D6A44A-71C1-42BE-A2F9-2B6E62365CC6}">
      <dsp:nvSpPr>
        <dsp:cNvPr id="0" name=""/>
        <dsp:cNvSpPr/>
      </dsp:nvSpPr>
      <dsp:spPr>
        <a:xfrm>
          <a:off x="0" y="2495"/>
          <a:ext cx="4522123" cy="1091199"/>
        </a:xfrm>
        <a:prstGeom prst="round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Mandatory Auto Enrollment</a:t>
          </a:r>
          <a:r>
            <a:rPr lang="en-US" sz="2200" kern="1200" dirty="0">
              <a:solidFill>
                <a:schemeClr val="bg1"/>
              </a:solidFill>
            </a:rPr>
            <a:t>:</a:t>
          </a:r>
        </a:p>
      </dsp:txBody>
      <dsp:txXfrm>
        <a:off x="53268" y="55763"/>
        <a:ext cx="4415587" cy="984663"/>
      </dsp:txXfrm>
    </dsp:sp>
    <dsp:sp modelId="{2E71BD17-7BB7-4F92-A369-9147BEC508A7}">
      <dsp:nvSpPr>
        <dsp:cNvPr id="0" name=""/>
        <dsp:cNvSpPr/>
      </dsp:nvSpPr>
      <dsp:spPr>
        <a:xfrm rot="5400000">
          <a:off x="8105309" y="-2325811"/>
          <a:ext cx="872959" cy="8039331"/>
        </a:xfrm>
        <a:prstGeom prst="round2SameRect">
          <a:avLst/>
        </a:prstGeom>
        <a:solidFill>
          <a:schemeClr val="accent1">
            <a:lumMod val="20000"/>
            <a:lumOff val="8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For </a:t>
          </a:r>
          <a:r>
            <a:rPr lang="en-US" sz="1600" kern="1200" dirty="0"/>
            <a:t>retirement plans to apply at age 60, 61, 62, and 63</a:t>
          </a:r>
        </a:p>
      </dsp:txBody>
      <dsp:txXfrm rot="-5400000">
        <a:off x="4522123" y="1299989"/>
        <a:ext cx="7996717" cy="787731"/>
      </dsp:txXfrm>
    </dsp:sp>
    <dsp:sp modelId="{5DF5D0DA-D999-4074-898B-2315F43C48C2}">
      <dsp:nvSpPr>
        <dsp:cNvPr id="0" name=""/>
        <dsp:cNvSpPr/>
      </dsp:nvSpPr>
      <dsp:spPr>
        <a:xfrm>
          <a:off x="0" y="1148254"/>
          <a:ext cx="4522123" cy="1091199"/>
        </a:xfrm>
        <a:prstGeom prst="round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Higher catch-up limits</a:t>
          </a:r>
          <a:r>
            <a:rPr lang="en-US" sz="2200" kern="1200" dirty="0">
              <a:solidFill>
                <a:schemeClr val="bg1"/>
              </a:solidFill>
            </a:rPr>
            <a:t>:</a:t>
          </a:r>
        </a:p>
      </dsp:txBody>
      <dsp:txXfrm>
        <a:off x="53268" y="1201522"/>
        <a:ext cx="4415587" cy="984663"/>
      </dsp:txXfrm>
    </dsp:sp>
    <dsp:sp modelId="{D60ADF7B-A298-4C0B-87F0-21D348AA54A0}">
      <dsp:nvSpPr>
        <dsp:cNvPr id="0" name=""/>
        <dsp:cNvSpPr/>
      </dsp:nvSpPr>
      <dsp:spPr>
        <a:xfrm rot="5400000">
          <a:off x="8105309" y="-1180052"/>
          <a:ext cx="872959" cy="8039331"/>
        </a:xfrm>
        <a:prstGeom prst="round2SameRect">
          <a:avLst/>
        </a:prstGeom>
        <a:solidFill>
          <a:schemeClr val="accent1">
            <a:lumMod val="20000"/>
            <a:lumOff val="8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Reduces </a:t>
          </a:r>
          <a:r>
            <a:rPr lang="en-US" sz="1600" kern="1200" dirty="0"/>
            <a:t>the 3-year eligibility rule to 2 years for long- term, part-time employees</a:t>
          </a:r>
        </a:p>
      </dsp:txBody>
      <dsp:txXfrm rot="-5400000">
        <a:off x="4522123" y="2445748"/>
        <a:ext cx="7996717" cy="787731"/>
      </dsp:txXfrm>
    </dsp:sp>
    <dsp:sp modelId="{2F3CA29C-F19B-4CAA-B1D1-84826CEC99E5}">
      <dsp:nvSpPr>
        <dsp:cNvPr id="0" name=""/>
        <dsp:cNvSpPr/>
      </dsp:nvSpPr>
      <dsp:spPr>
        <a:xfrm>
          <a:off x="0" y="2294013"/>
          <a:ext cx="4522123" cy="1091199"/>
        </a:xfrm>
        <a:prstGeom prst="roundRect">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LTPTE Eligibility</a:t>
          </a:r>
          <a:r>
            <a:rPr lang="en-US" sz="2200" kern="1200" dirty="0">
              <a:solidFill>
                <a:schemeClr val="bg1"/>
              </a:solidFill>
            </a:rPr>
            <a:t>:</a:t>
          </a:r>
        </a:p>
      </dsp:txBody>
      <dsp:txXfrm>
        <a:off x="53268" y="2347281"/>
        <a:ext cx="4415587" cy="984663"/>
      </dsp:txXfrm>
    </dsp:sp>
    <dsp:sp modelId="{ABB0393D-8FE2-4DE9-9A76-B5263829D050}">
      <dsp:nvSpPr>
        <dsp:cNvPr id="0" name=""/>
        <dsp:cNvSpPr/>
      </dsp:nvSpPr>
      <dsp:spPr>
        <a:xfrm rot="5400000">
          <a:off x="8105309" y="-34293"/>
          <a:ext cx="872959"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DOL </a:t>
          </a:r>
          <a:r>
            <a:rPr lang="en-US" sz="1600" kern="1200" dirty="0"/>
            <a:t>to update its regulations for performance benchmarks for asset allocation funds</a:t>
          </a:r>
        </a:p>
      </dsp:txBody>
      <dsp:txXfrm rot="-5400000">
        <a:off x="4522123" y="3591507"/>
        <a:ext cx="7996717" cy="787731"/>
      </dsp:txXfrm>
    </dsp:sp>
    <dsp:sp modelId="{CCDBA5D0-86E1-4EFB-BC14-CA2CB2189356}">
      <dsp:nvSpPr>
        <dsp:cNvPr id="0" name=""/>
        <dsp:cNvSpPr/>
      </dsp:nvSpPr>
      <dsp:spPr>
        <a:xfrm>
          <a:off x="0" y="3439773"/>
          <a:ext cx="4522123" cy="109119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Benchmarking</a:t>
          </a:r>
          <a:r>
            <a:rPr lang="en-US" sz="2200" kern="1200" dirty="0"/>
            <a:t>:</a:t>
          </a:r>
        </a:p>
      </dsp:txBody>
      <dsp:txXfrm>
        <a:off x="53268" y="3493041"/>
        <a:ext cx="4415587" cy="984663"/>
      </dsp:txXfrm>
    </dsp:sp>
    <dsp:sp modelId="{2EDE72A5-67F8-4B90-B3C9-EC78C4E6C6E8}">
      <dsp:nvSpPr>
        <dsp:cNvPr id="0" name=""/>
        <dsp:cNvSpPr/>
      </dsp:nvSpPr>
      <dsp:spPr>
        <a:xfrm rot="5400000">
          <a:off x="8105309" y="1111466"/>
          <a:ext cx="872959" cy="8039331"/>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Permits </a:t>
          </a:r>
          <a:r>
            <a:rPr lang="en-US" sz="1600" kern="1200" dirty="0"/>
            <a:t>retirement plans to distribute up to $2,500 per year to pay premiums for certain specified long term care insurance contracts, without 10% early distribution penalty tax</a:t>
          </a:r>
        </a:p>
      </dsp:txBody>
      <dsp:txXfrm rot="-5400000">
        <a:off x="4522123" y="4737266"/>
        <a:ext cx="7996717" cy="787731"/>
      </dsp:txXfrm>
    </dsp:sp>
    <dsp:sp modelId="{0CF637E9-594F-46CE-89B4-8BD2241E8112}">
      <dsp:nvSpPr>
        <dsp:cNvPr id="0" name=""/>
        <dsp:cNvSpPr/>
      </dsp:nvSpPr>
      <dsp:spPr>
        <a:xfrm>
          <a:off x="0" y="4585532"/>
          <a:ext cx="4522123" cy="109119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Long-Term Care Insurance Payments</a:t>
          </a:r>
          <a:r>
            <a:rPr lang="en-US" sz="2200" kern="1200" dirty="0"/>
            <a:t>:</a:t>
          </a:r>
        </a:p>
      </dsp:txBody>
      <dsp:txXfrm>
        <a:off x="53268" y="4638800"/>
        <a:ext cx="4415587" cy="9846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C63D1-2F94-479F-B017-3CA3740A2B0D}">
      <dsp:nvSpPr>
        <dsp:cNvPr id="0" name=""/>
        <dsp:cNvSpPr/>
      </dsp:nvSpPr>
      <dsp:spPr>
        <a:xfrm>
          <a:off x="0" y="417118"/>
          <a:ext cx="12560300"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75B8A0-D9B2-430D-824C-43F9E1337242}">
      <dsp:nvSpPr>
        <dsp:cNvPr id="0" name=""/>
        <dsp:cNvSpPr/>
      </dsp:nvSpPr>
      <dsp:spPr>
        <a:xfrm>
          <a:off x="628015" y="48118"/>
          <a:ext cx="8792210"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1111250">
            <a:lnSpc>
              <a:spcPct val="90000"/>
            </a:lnSpc>
            <a:spcBef>
              <a:spcPct val="0"/>
            </a:spcBef>
            <a:spcAft>
              <a:spcPct val="35000"/>
            </a:spcAft>
            <a:buNone/>
          </a:pPr>
          <a:r>
            <a:rPr lang="en-US" sz="2500" kern="1200"/>
            <a:t>Applicable for 2024</a:t>
          </a:r>
        </a:p>
      </dsp:txBody>
      <dsp:txXfrm>
        <a:off x="664041" y="84144"/>
        <a:ext cx="8720158" cy="665948"/>
      </dsp:txXfrm>
    </dsp:sp>
    <dsp:sp modelId="{F8508F5B-2A95-496C-874F-70A7BDDD082A}">
      <dsp:nvSpPr>
        <dsp:cNvPr id="0" name=""/>
        <dsp:cNvSpPr/>
      </dsp:nvSpPr>
      <dsp:spPr>
        <a:xfrm>
          <a:off x="0" y="1551118"/>
          <a:ext cx="12560300"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C8A355-7110-4A05-B200-D23F26547EC8}">
      <dsp:nvSpPr>
        <dsp:cNvPr id="0" name=""/>
        <dsp:cNvSpPr/>
      </dsp:nvSpPr>
      <dsp:spPr>
        <a:xfrm>
          <a:off x="628015" y="1182118"/>
          <a:ext cx="8792210"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1111250">
            <a:lnSpc>
              <a:spcPct val="90000"/>
            </a:lnSpc>
            <a:spcBef>
              <a:spcPct val="0"/>
            </a:spcBef>
            <a:spcAft>
              <a:spcPct val="35000"/>
            </a:spcAft>
            <a:buNone/>
          </a:pPr>
          <a:r>
            <a:rPr lang="en-US" sz="2500" kern="1200"/>
            <a:t>May rely on proposed regulations until finalized</a:t>
          </a:r>
        </a:p>
      </dsp:txBody>
      <dsp:txXfrm>
        <a:off x="664041" y="1218144"/>
        <a:ext cx="8720158" cy="665948"/>
      </dsp:txXfrm>
    </dsp:sp>
    <dsp:sp modelId="{8A98E407-695A-4EEF-B5B0-3F5FDB70094A}">
      <dsp:nvSpPr>
        <dsp:cNvPr id="0" name=""/>
        <dsp:cNvSpPr/>
      </dsp:nvSpPr>
      <dsp:spPr>
        <a:xfrm>
          <a:off x="0" y="2685119"/>
          <a:ext cx="12560300"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C453DB-8D34-457B-8047-DAE415B6BA25}">
      <dsp:nvSpPr>
        <dsp:cNvPr id="0" name=""/>
        <dsp:cNvSpPr/>
      </dsp:nvSpPr>
      <dsp:spPr>
        <a:xfrm>
          <a:off x="628015" y="2316119"/>
          <a:ext cx="8792210"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1111250">
            <a:lnSpc>
              <a:spcPct val="90000"/>
            </a:lnSpc>
            <a:spcBef>
              <a:spcPct val="0"/>
            </a:spcBef>
            <a:spcAft>
              <a:spcPct val="35000"/>
            </a:spcAft>
            <a:buNone/>
          </a:pPr>
          <a:r>
            <a:rPr lang="en-US" sz="2500" kern="1200"/>
            <a:t>Defined long-term part-time employees</a:t>
          </a:r>
        </a:p>
      </dsp:txBody>
      <dsp:txXfrm>
        <a:off x="664041" y="2352145"/>
        <a:ext cx="8720158" cy="665948"/>
      </dsp:txXfrm>
    </dsp:sp>
    <dsp:sp modelId="{4F3F36C1-FC27-4C50-BBE6-98FF519D5D44}">
      <dsp:nvSpPr>
        <dsp:cNvPr id="0" name=""/>
        <dsp:cNvSpPr/>
      </dsp:nvSpPr>
      <dsp:spPr>
        <a:xfrm>
          <a:off x="0" y="3819119"/>
          <a:ext cx="12560300" cy="1811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4819" tIns="520700" rIns="974819"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Eligibility and participation</a:t>
          </a:r>
        </a:p>
        <a:p>
          <a:pPr marL="228600" lvl="1" indent="-228600" algn="l" defTabSz="1111250">
            <a:lnSpc>
              <a:spcPct val="90000"/>
            </a:lnSpc>
            <a:spcBef>
              <a:spcPct val="0"/>
            </a:spcBef>
            <a:spcAft>
              <a:spcPct val="15000"/>
            </a:spcAft>
            <a:buChar char="•"/>
          </a:pPr>
          <a:r>
            <a:rPr lang="en-US" sz="2500" kern="1200"/>
            <a:t>Vesting</a:t>
          </a:r>
        </a:p>
        <a:p>
          <a:pPr marL="228600" lvl="1" indent="-228600" algn="l" defTabSz="1111250">
            <a:lnSpc>
              <a:spcPct val="90000"/>
            </a:lnSpc>
            <a:spcBef>
              <a:spcPct val="0"/>
            </a:spcBef>
            <a:spcAft>
              <a:spcPct val="15000"/>
            </a:spcAft>
            <a:buChar char="•"/>
          </a:pPr>
          <a:r>
            <a:rPr lang="en-US" sz="2500" kern="1200"/>
            <a:t>Nondiscrimination and coverage testing</a:t>
          </a:r>
        </a:p>
      </dsp:txBody>
      <dsp:txXfrm>
        <a:off x="0" y="3819119"/>
        <a:ext cx="12560300" cy="1811250"/>
      </dsp:txXfrm>
    </dsp:sp>
    <dsp:sp modelId="{2B16816B-0883-4669-A205-004999AB8EE4}">
      <dsp:nvSpPr>
        <dsp:cNvPr id="0" name=""/>
        <dsp:cNvSpPr/>
      </dsp:nvSpPr>
      <dsp:spPr>
        <a:xfrm>
          <a:off x="628015" y="3450119"/>
          <a:ext cx="8792210"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1111250">
            <a:lnSpc>
              <a:spcPct val="90000"/>
            </a:lnSpc>
            <a:spcBef>
              <a:spcPct val="0"/>
            </a:spcBef>
            <a:spcAft>
              <a:spcPct val="35000"/>
            </a:spcAft>
            <a:buNone/>
          </a:pPr>
          <a:r>
            <a:rPr lang="en-US" sz="2500" kern="1200"/>
            <a:t>Addressed 	</a:t>
          </a:r>
        </a:p>
      </dsp:txBody>
      <dsp:txXfrm>
        <a:off x="664041" y="3486145"/>
        <a:ext cx="8720158" cy="6659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B8067-97EB-4C46-91BD-EDAC21E29838}">
      <dsp:nvSpPr>
        <dsp:cNvPr id="0" name=""/>
        <dsp:cNvSpPr/>
      </dsp:nvSpPr>
      <dsp:spPr>
        <a:xfrm>
          <a:off x="0" y="77548"/>
          <a:ext cx="12560300" cy="104247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SECURE Act 2.0 “automatic portability transactions” through “automatic portability providers”</a:t>
          </a:r>
        </a:p>
      </dsp:txBody>
      <dsp:txXfrm>
        <a:off x="50889" y="128437"/>
        <a:ext cx="12458522" cy="940692"/>
      </dsp:txXfrm>
    </dsp:sp>
    <dsp:sp modelId="{FCDBA4D1-1693-49FE-B00D-CCB62E562CE9}">
      <dsp:nvSpPr>
        <dsp:cNvPr id="0" name=""/>
        <dsp:cNvSpPr/>
      </dsp:nvSpPr>
      <dsp:spPr>
        <a:xfrm>
          <a:off x="0" y="1197778"/>
          <a:ext cx="12560300" cy="104247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Affects plan cash-outs between $7,000 and $1,000 that are automatically rolled over to default IRAs </a:t>
          </a:r>
        </a:p>
      </dsp:txBody>
      <dsp:txXfrm>
        <a:off x="50889" y="1248667"/>
        <a:ext cx="12458522" cy="940692"/>
      </dsp:txXfrm>
    </dsp:sp>
    <dsp:sp modelId="{34133F50-2B1F-4319-B9BC-3CE7F410773F}">
      <dsp:nvSpPr>
        <dsp:cNvPr id="0" name=""/>
        <dsp:cNvSpPr/>
      </dsp:nvSpPr>
      <dsp:spPr>
        <a:xfrm>
          <a:off x="0" y="2318008"/>
          <a:ext cx="12560300" cy="104247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Automatic portability providers roll over workers’ retirement savings from their IRAs to their new employers’ retirement plans</a:t>
          </a:r>
        </a:p>
      </dsp:txBody>
      <dsp:txXfrm>
        <a:off x="50889" y="2368897"/>
        <a:ext cx="12458522" cy="940692"/>
      </dsp:txXfrm>
    </dsp:sp>
    <dsp:sp modelId="{37B51A6C-8A22-4631-B057-89FE9293BB88}">
      <dsp:nvSpPr>
        <dsp:cNvPr id="0" name=""/>
        <dsp:cNvSpPr/>
      </dsp:nvSpPr>
      <dsp:spPr>
        <a:xfrm>
          <a:off x="0" y="3438239"/>
          <a:ext cx="12560300" cy="104247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12 requirements to serve as an automatic portability provider</a:t>
          </a:r>
        </a:p>
      </dsp:txBody>
      <dsp:txXfrm>
        <a:off x="50889" y="3489128"/>
        <a:ext cx="12458522" cy="940692"/>
      </dsp:txXfrm>
    </dsp:sp>
    <dsp:sp modelId="{248D61AB-E0DE-40AC-B6ED-912BFF4A8FEE}">
      <dsp:nvSpPr>
        <dsp:cNvPr id="0" name=""/>
        <dsp:cNvSpPr/>
      </dsp:nvSpPr>
      <dsp:spPr>
        <a:xfrm>
          <a:off x="0" y="4558469"/>
          <a:ext cx="12560300" cy="104247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PTE is proposed; may not be relied upon until finalized </a:t>
          </a:r>
        </a:p>
      </dsp:txBody>
      <dsp:txXfrm>
        <a:off x="50889" y="4609358"/>
        <a:ext cx="12458522" cy="9406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DD3EB-DC48-4C38-ADAA-48C747B47423}">
      <dsp:nvSpPr>
        <dsp:cNvPr id="0" name=""/>
        <dsp:cNvSpPr/>
      </dsp:nvSpPr>
      <dsp:spPr>
        <a:xfrm>
          <a:off x="181705" y="2859"/>
          <a:ext cx="2836754" cy="17020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Acknowledge fiduciary status </a:t>
          </a:r>
        </a:p>
      </dsp:txBody>
      <dsp:txXfrm>
        <a:off x="181705" y="2859"/>
        <a:ext cx="2836754" cy="1702052"/>
      </dsp:txXfrm>
    </dsp:sp>
    <dsp:sp modelId="{00D0E304-83FB-47FE-B72E-434FFF99D4F7}">
      <dsp:nvSpPr>
        <dsp:cNvPr id="0" name=""/>
        <dsp:cNvSpPr/>
      </dsp:nvSpPr>
      <dsp:spPr>
        <a:xfrm>
          <a:off x="3302135" y="2859"/>
          <a:ext cx="2836754" cy="1702052"/>
        </a:xfrm>
        <a:prstGeom prst="rect">
          <a:avLst/>
        </a:prstGeom>
        <a:solidFill>
          <a:schemeClr val="accent2">
            <a:hueOff val="-671177"/>
            <a:satOff val="330"/>
            <a:lumOff val="6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Satisfy the “reasonable compensation” standard of ERISA</a:t>
          </a:r>
        </a:p>
      </dsp:txBody>
      <dsp:txXfrm>
        <a:off x="3302135" y="2859"/>
        <a:ext cx="2836754" cy="1702052"/>
      </dsp:txXfrm>
    </dsp:sp>
    <dsp:sp modelId="{CDB7100B-1FCA-4680-8D39-E62D08F16EAA}">
      <dsp:nvSpPr>
        <dsp:cNvPr id="0" name=""/>
        <dsp:cNvSpPr/>
      </dsp:nvSpPr>
      <dsp:spPr>
        <a:xfrm>
          <a:off x="6422565" y="2859"/>
          <a:ext cx="2836754" cy="1702052"/>
        </a:xfrm>
        <a:prstGeom prst="rect">
          <a:avLst/>
        </a:prstGeom>
        <a:solidFill>
          <a:schemeClr val="accent2">
            <a:hueOff val="-1342354"/>
            <a:satOff val="660"/>
            <a:lumOff val="12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Restrict its use of data</a:t>
          </a:r>
        </a:p>
      </dsp:txBody>
      <dsp:txXfrm>
        <a:off x="6422565" y="2859"/>
        <a:ext cx="2836754" cy="1702052"/>
      </dsp:txXfrm>
    </dsp:sp>
    <dsp:sp modelId="{447E8381-56BD-4F3C-8C9F-6D21D9F5043B}">
      <dsp:nvSpPr>
        <dsp:cNvPr id="0" name=""/>
        <dsp:cNvSpPr/>
      </dsp:nvSpPr>
      <dsp:spPr>
        <a:xfrm>
          <a:off x="9542995" y="2859"/>
          <a:ext cx="2836754" cy="1702052"/>
        </a:xfrm>
        <a:prstGeom prst="rect">
          <a:avLst/>
        </a:prstGeom>
        <a:solidFill>
          <a:schemeClr val="accent2">
            <a:hueOff val="-2013531"/>
            <a:satOff val="990"/>
            <a:lumOff val="19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Offer open participation</a:t>
          </a:r>
        </a:p>
      </dsp:txBody>
      <dsp:txXfrm>
        <a:off x="9542995" y="2859"/>
        <a:ext cx="2836754" cy="1702052"/>
      </dsp:txXfrm>
    </dsp:sp>
    <dsp:sp modelId="{0A1D4367-6D6B-4682-99F6-9E1AC87B2CD1}">
      <dsp:nvSpPr>
        <dsp:cNvPr id="0" name=""/>
        <dsp:cNvSpPr/>
      </dsp:nvSpPr>
      <dsp:spPr>
        <a:xfrm>
          <a:off x="181705" y="1988587"/>
          <a:ext cx="2836754" cy="1702052"/>
        </a:xfrm>
        <a:prstGeom prst="rect">
          <a:avLst/>
        </a:prstGeom>
        <a:solidFill>
          <a:schemeClr val="accent2">
            <a:hueOff val="-2684708"/>
            <a:satOff val="1320"/>
            <a:lumOff val="25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Satisfy notice and disclosure requirements</a:t>
          </a:r>
        </a:p>
      </dsp:txBody>
      <dsp:txXfrm>
        <a:off x="181705" y="1988587"/>
        <a:ext cx="2836754" cy="1702052"/>
      </dsp:txXfrm>
    </dsp:sp>
    <dsp:sp modelId="{7EB525E5-DFF4-45A5-A882-124F42DB5F11}">
      <dsp:nvSpPr>
        <dsp:cNvPr id="0" name=""/>
        <dsp:cNvSpPr/>
      </dsp:nvSpPr>
      <dsp:spPr>
        <a:xfrm>
          <a:off x="3302135" y="1988587"/>
          <a:ext cx="2836754" cy="1702052"/>
        </a:xfrm>
        <a:prstGeom prst="rect">
          <a:avLst/>
        </a:prstGeom>
        <a:solidFill>
          <a:schemeClr val="accent2">
            <a:hueOff val="-3355885"/>
            <a:satOff val="1650"/>
            <a:lumOff val="3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Execute regular participant searches  </a:t>
          </a:r>
        </a:p>
      </dsp:txBody>
      <dsp:txXfrm>
        <a:off x="3302135" y="1988587"/>
        <a:ext cx="2836754" cy="1702052"/>
      </dsp:txXfrm>
    </dsp:sp>
    <dsp:sp modelId="{9B347747-EF72-4EA3-A31C-33F6627836AC}">
      <dsp:nvSpPr>
        <dsp:cNvPr id="0" name=""/>
        <dsp:cNvSpPr/>
      </dsp:nvSpPr>
      <dsp:spPr>
        <a:xfrm>
          <a:off x="6422565" y="1988587"/>
          <a:ext cx="2836754" cy="1702052"/>
        </a:xfrm>
        <a:prstGeom prst="rect">
          <a:avLst/>
        </a:prstGeom>
        <a:solidFill>
          <a:schemeClr val="accent2">
            <a:hueOff val="-4027061"/>
            <a:satOff val="1980"/>
            <a:lumOff val="3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Ensure active monitoring by a designated plan fiduciary</a:t>
          </a:r>
        </a:p>
      </dsp:txBody>
      <dsp:txXfrm>
        <a:off x="6422565" y="1988587"/>
        <a:ext cx="2836754" cy="1702052"/>
      </dsp:txXfrm>
    </dsp:sp>
    <dsp:sp modelId="{61199ABA-F8B7-4F23-8617-F542D3E2FF03}">
      <dsp:nvSpPr>
        <dsp:cNvPr id="0" name=""/>
        <dsp:cNvSpPr/>
      </dsp:nvSpPr>
      <dsp:spPr>
        <a:xfrm>
          <a:off x="9542995" y="1988587"/>
          <a:ext cx="2836754" cy="1702052"/>
        </a:xfrm>
        <a:prstGeom prst="rect">
          <a:avLst/>
        </a:prstGeom>
        <a:solidFill>
          <a:schemeClr val="accent2">
            <a:hueOff val="-4698238"/>
            <a:satOff val="2310"/>
            <a:lumOff val="44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dirty="0"/>
            <a:t>Limit discretion by adopting procedures that “… set specific standards and timeframes”</a:t>
          </a:r>
        </a:p>
      </dsp:txBody>
      <dsp:txXfrm>
        <a:off x="9542995" y="1988587"/>
        <a:ext cx="2836754" cy="1702052"/>
      </dsp:txXfrm>
    </dsp:sp>
    <dsp:sp modelId="{90D22084-83B9-4289-9ACC-7128C97F3878}">
      <dsp:nvSpPr>
        <dsp:cNvPr id="0" name=""/>
        <dsp:cNvSpPr/>
      </dsp:nvSpPr>
      <dsp:spPr>
        <a:xfrm>
          <a:off x="181705" y="3974315"/>
          <a:ext cx="2836754" cy="1702052"/>
        </a:xfrm>
        <a:prstGeom prst="rect">
          <a:avLst/>
        </a:prstGeom>
        <a:solidFill>
          <a:schemeClr val="accent2">
            <a:hueOff val="-5369415"/>
            <a:satOff val="2640"/>
            <a:lumOff val="51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Undergo an independent audit annually</a:t>
          </a:r>
        </a:p>
      </dsp:txBody>
      <dsp:txXfrm>
        <a:off x="181705" y="3974315"/>
        <a:ext cx="2836754" cy="1702052"/>
      </dsp:txXfrm>
    </dsp:sp>
    <dsp:sp modelId="{48208726-144B-4646-8CC6-FFD01EEFD171}">
      <dsp:nvSpPr>
        <dsp:cNvPr id="0" name=""/>
        <dsp:cNvSpPr/>
      </dsp:nvSpPr>
      <dsp:spPr>
        <a:xfrm>
          <a:off x="3302135" y="3974315"/>
          <a:ext cx="2836754" cy="1702052"/>
        </a:xfrm>
        <a:prstGeom prst="rect">
          <a:avLst/>
        </a:prstGeom>
        <a:solidFill>
          <a:schemeClr val="accent2">
            <a:hueOff val="-6040592"/>
            <a:satOff val="2970"/>
            <a:lumOff val="57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dirty="0"/>
            <a:t>Maintain a website with information on fees, recordkeepers it deals with, and the number of plans and participants it covers</a:t>
          </a:r>
        </a:p>
      </dsp:txBody>
      <dsp:txXfrm>
        <a:off x="3302135" y="3974315"/>
        <a:ext cx="2836754" cy="1702052"/>
      </dsp:txXfrm>
    </dsp:sp>
    <dsp:sp modelId="{A8C19799-6072-47CB-98CD-2B62A9929E46}">
      <dsp:nvSpPr>
        <dsp:cNvPr id="0" name=""/>
        <dsp:cNvSpPr/>
      </dsp:nvSpPr>
      <dsp:spPr>
        <a:xfrm>
          <a:off x="6422565" y="3974315"/>
          <a:ext cx="2836754" cy="1702052"/>
        </a:xfrm>
        <a:prstGeom prst="rect">
          <a:avLst/>
        </a:prstGeom>
        <a:solidFill>
          <a:schemeClr val="accent2">
            <a:hueOff val="-6711769"/>
            <a:satOff val="3300"/>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Forgo the use of exculpatory provisions in its contracts with plans</a:t>
          </a:r>
        </a:p>
      </dsp:txBody>
      <dsp:txXfrm>
        <a:off x="6422565" y="3974315"/>
        <a:ext cx="2836754" cy="1702052"/>
      </dsp:txXfrm>
    </dsp:sp>
    <dsp:sp modelId="{9B62067D-035B-4AEC-85FC-16DAFC21B1EF}">
      <dsp:nvSpPr>
        <dsp:cNvPr id="0" name=""/>
        <dsp:cNvSpPr/>
      </dsp:nvSpPr>
      <dsp:spPr>
        <a:xfrm>
          <a:off x="9542995" y="3974315"/>
          <a:ext cx="2836754" cy="1702052"/>
        </a:xfrm>
        <a:prstGeom prst="rect">
          <a:avLst/>
        </a:prstGeom>
        <a:solidFill>
          <a:schemeClr val="accent2">
            <a:hueOff val="-7382946"/>
            <a:satOff val="36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Retain records for at least six years </a:t>
          </a:r>
        </a:p>
      </dsp:txBody>
      <dsp:txXfrm>
        <a:off x="9542995" y="3974315"/>
        <a:ext cx="2836754" cy="170205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F39F9-B668-4F54-9CCD-211BD4AE8D46}">
      <dsp:nvSpPr>
        <dsp:cNvPr id="0" name=""/>
        <dsp:cNvSpPr/>
      </dsp:nvSpPr>
      <dsp:spPr>
        <a:xfrm>
          <a:off x="0" y="458743"/>
          <a:ext cx="12560300" cy="2028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4819" tIns="479044" rIns="97481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Short-term Roth savings accounts connected to a DC plan</a:t>
          </a:r>
        </a:p>
        <a:p>
          <a:pPr marL="228600" lvl="1" indent="-228600" algn="l" defTabSz="1022350">
            <a:lnSpc>
              <a:spcPct val="90000"/>
            </a:lnSpc>
            <a:spcBef>
              <a:spcPct val="0"/>
            </a:spcBef>
            <a:spcAft>
              <a:spcPct val="15000"/>
            </a:spcAft>
            <a:buChar char="•"/>
          </a:pPr>
          <a:r>
            <a:rPr lang="en-US" sz="2300" kern="1200"/>
            <a:t>HCEs may not make PLESA contributions </a:t>
          </a:r>
        </a:p>
        <a:p>
          <a:pPr marL="228600" lvl="1" indent="-228600" algn="l" defTabSz="1022350">
            <a:lnSpc>
              <a:spcPct val="90000"/>
            </a:lnSpc>
            <a:spcBef>
              <a:spcPct val="0"/>
            </a:spcBef>
            <a:spcAft>
              <a:spcPct val="15000"/>
            </a:spcAft>
            <a:buChar char="•"/>
          </a:pPr>
          <a:r>
            <a:rPr lang="en-US" sz="2300" kern="1200"/>
            <a:t>PLESAs capped at $2,500, unless plan sets a lower limit</a:t>
          </a:r>
        </a:p>
        <a:p>
          <a:pPr marL="228600" lvl="1" indent="-228600" algn="l" defTabSz="1022350">
            <a:lnSpc>
              <a:spcPct val="90000"/>
            </a:lnSpc>
            <a:spcBef>
              <a:spcPct val="0"/>
            </a:spcBef>
            <a:spcAft>
              <a:spcPct val="15000"/>
            </a:spcAft>
            <a:buChar char="•"/>
          </a:pPr>
          <a:r>
            <a:rPr lang="en-US" sz="2300" kern="1200"/>
            <a:t>Must allow withdrawals once per month</a:t>
          </a:r>
        </a:p>
      </dsp:txBody>
      <dsp:txXfrm>
        <a:off x="0" y="458743"/>
        <a:ext cx="12560300" cy="2028600"/>
      </dsp:txXfrm>
    </dsp:sp>
    <dsp:sp modelId="{A13D850E-8986-4786-B749-7CB7962107BE}">
      <dsp:nvSpPr>
        <dsp:cNvPr id="0" name=""/>
        <dsp:cNvSpPr/>
      </dsp:nvSpPr>
      <dsp:spPr>
        <a:xfrm>
          <a:off x="628015" y="119263"/>
          <a:ext cx="879221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1022350">
            <a:lnSpc>
              <a:spcPct val="90000"/>
            </a:lnSpc>
            <a:spcBef>
              <a:spcPct val="0"/>
            </a:spcBef>
            <a:spcAft>
              <a:spcPct val="35000"/>
            </a:spcAft>
            <a:buNone/>
          </a:pPr>
          <a:r>
            <a:rPr lang="en-US" sz="2300" kern="1200"/>
            <a:t>PLESAs are </a:t>
          </a:r>
        </a:p>
      </dsp:txBody>
      <dsp:txXfrm>
        <a:off x="661159" y="152407"/>
        <a:ext cx="8725922" cy="612672"/>
      </dsp:txXfrm>
    </dsp:sp>
    <dsp:sp modelId="{A915774E-8888-4CE8-90A9-D89A34EAACF8}">
      <dsp:nvSpPr>
        <dsp:cNvPr id="0" name=""/>
        <dsp:cNvSpPr/>
      </dsp:nvSpPr>
      <dsp:spPr>
        <a:xfrm>
          <a:off x="0" y="2951024"/>
          <a:ext cx="12560300" cy="2608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4819" tIns="479044" rIns="97481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Forfeit matching contributions already made on account of participant contributions to a PLESA because of a participant’s withdrawal from a PLESA</a:t>
          </a:r>
        </a:p>
        <a:p>
          <a:pPr marL="228600" lvl="1" indent="-228600" algn="l" defTabSz="1022350">
            <a:lnSpc>
              <a:spcPct val="90000"/>
            </a:lnSpc>
            <a:spcBef>
              <a:spcPct val="0"/>
            </a:spcBef>
            <a:spcAft>
              <a:spcPct val="15000"/>
            </a:spcAft>
            <a:buChar char="•"/>
          </a:pPr>
          <a:r>
            <a:rPr lang="en-US" sz="2300" kern="1200"/>
            <a:t>Suspend a participant’s ability to contribute to a PLESA on account of a withdrawal from the PLESA</a:t>
          </a:r>
        </a:p>
        <a:p>
          <a:pPr marL="228600" lvl="1" indent="-228600" algn="l" defTabSz="1022350">
            <a:lnSpc>
              <a:spcPct val="90000"/>
            </a:lnSpc>
            <a:spcBef>
              <a:spcPct val="0"/>
            </a:spcBef>
            <a:spcAft>
              <a:spcPct val="15000"/>
            </a:spcAft>
            <a:buChar char="•"/>
          </a:pPr>
          <a:r>
            <a:rPr lang="en-US" sz="2300" kern="1200"/>
            <a:t>Suspend matching contributions made on account of participant elective deferrals to the underlying DC plan</a:t>
          </a:r>
        </a:p>
      </dsp:txBody>
      <dsp:txXfrm>
        <a:off x="0" y="2951024"/>
        <a:ext cx="12560300" cy="2608200"/>
      </dsp:txXfrm>
    </dsp:sp>
    <dsp:sp modelId="{BD958492-E4F1-4C98-8A1A-66A858B2A93A}">
      <dsp:nvSpPr>
        <dsp:cNvPr id="0" name=""/>
        <dsp:cNvSpPr/>
      </dsp:nvSpPr>
      <dsp:spPr>
        <a:xfrm>
          <a:off x="628015" y="2611544"/>
          <a:ext cx="879221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1022350">
            <a:lnSpc>
              <a:spcPct val="90000"/>
            </a:lnSpc>
            <a:spcBef>
              <a:spcPct val="0"/>
            </a:spcBef>
            <a:spcAft>
              <a:spcPct val="35000"/>
            </a:spcAft>
            <a:buNone/>
          </a:pPr>
          <a:r>
            <a:rPr lang="en-US" sz="2300" kern="1200"/>
            <a:t>Notice 2024-22 anti-abuse rules:  Plans may not</a:t>
          </a:r>
        </a:p>
      </dsp:txBody>
      <dsp:txXfrm>
        <a:off x="661159" y="2644688"/>
        <a:ext cx="8725922" cy="6126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E5227-C294-4027-87AE-9C4B6A65AE9E}">
      <dsp:nvSpPr>
        <dsp:cNvPr id="0" name=""/>
        <dsp:cNvSpPr/>
      </dsp:nvSpPr>
      <dsp:spPr>
        <a:xfrm>
          <a:off x="0" y="646843"/>
          <a:ext cx="12560300" cy="1053000"/>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Plan sponsors are not required to offer any type of Roth contribution.</a:t>
          </a:r>
        </a:p>
      </dsp:txBody>
      <dsp:txXfrm>
        <a:off x="51403" y="698246"/>
        <a:ext cx="12457494" cy="950194"/>
      </dsp:txXfrm>
    </dsp:sp>
    <dsp:sp modelId="{FBA40BB7-AB74-4892-9CC6-E6E77088B09E}">
      <dsp:nvSpPr>
        <dsp:cNvPr id="0" name=""/>
        <dsp:cNvSpPr/>
      </dsp:nvSpPr>
      <dsp:spPr>
        <a:xfrm>
          <a:off x="0" y="1757444"/>
          <a:ext cx="12560300" cy="1053000"/>
        </a:xfrm>
        <a:prstGeom prst="roundRect">
          <a:avLst/>
        </a:prstGeom>
        <a:solidFill>
          <a:schemeClr val="accent3">
            <a:shade val="80000"/>
            <a:hueOff val="249686"/>
            <a:satOff val="-3433"/>
            <a:lumOff val="111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If offered, and elected, an employee must designate an employer contribution as a Roth contribution no later than the time that the contribution is allocated to the employee’s account. The election must be irrevocable, but the participant must be able to make or change the designation going forward at least once a year.</a:t>
          </a:r>
        </a:p>
      </dsp:txBody>
      <dsp:txXfrm>
        <a:off x="51403" y="1808847"/>
        <a:ext cx="12457494" cy="950194"/>
      </dsp:txXfrm>
    </dsp:sp>
    <dsp:sp modelId="{61213116-77E7-4B11-9115-C9886BD6F0DF}">
      <dsp:nvSpPr>
        <dsp:cNvPr id="0" name=""/>
        <dsp:cNvSpPr/>
      </dsp:nvSpPr>
      <dsp:spPr>
        <a:xfrm>
          <a:off x="0" y="2868044"/>
          <a:ext cx="12560300" cy="1053000"/>
        </a:xfrm>
        <a:prstGeom prst="roundRect">
          <a:avLst/>
        </a:prstGeom>
        <a:solidFill>
          <a:schemeClr val="accent3">
            <a:shade val="80000"/>
            <a:hueOff val="499373"/>
            <a:satOff val="-6865"/>
            <a:lumOff val="22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Roth employer contributions are subject to taxation and separate accounting rules. They are included the participant’s income in the year they are allocated to the participant’s account (even where the contribution is “deemed to have been made” for the prior year).</a:t>
          </a:r>
        </a:p>
      </dsp:txBody>
      <dsp:txXfrm>
        <a:off x="51403" y="2919447"/>
        <a:ext cx="12457494" cy="950194"/>
      </dsp:txXfrm>
    </dsp:sp>
    <dsp:sp modelId="{0D25F72E-0022-4A36-8CDD-EF7017C11544}">
      <dsp:nvSpPr>
        <dsp:cNvPr id="0" name=""/>
        <dsp:cNvSpPr/>
      </dsp:nvSpPr>
      <dsp:spPr>
        <a:xfrm>
          <a:off x="0" y="3978644"/>
          <a:ext cx="12560300" cy="1053000"/>
        </a:xfrm>
        <a:prstGeom prst="roundRect">
          <a:avLst/>
        </a:prstGeom>
        <a:solidFill>
          <a:schemeClr val="accent3">
            <a:shade val="80000"/>
            <a:hueOff val="749059"/>
            <a:satOff val="-10298"/>
            <a:lumOff val="33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Only fully vested employer contributions may be designated Roth employer contributions.</a:t>
          </a:r>
        </a:p>
      </dsp:txBody>
      <dsp:txXfrm>
        <a:off x="51403" y="4030047"/>
        <a:ext cx="124574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F4D50-1046-422C-BB29-1823B3347E3C}">
      <dsp:nvSpPr>
        <dsp:cNvPr id="0" name=""/>
        <dsp:cNvSpPr/>
      </dsp:nvSpPr>
      <dsp:spPr>
        <a:xfrm>
          <a:off x="0" y="125213"/>
          <a:ext cx="12561455" cy="121680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Quantify the enforcement efforts of the DOL</a:t>
          </a:r>
        </a:p>
      </dsp:txBody>
      <dsp:txXfrm>
        <a:off x="59399" y="184612"/>
        <a:ext cx="12442657" cy="1098002"/>
      </dsp:txXfrm>
    </dsp:sp>
    <dsp:sp modelId="{F59E3BA6-8DD2-4878-AF8A-151AD48BA402}">
      <dsp:nvSpPr>
        <dsp:cNvPr id="0" name=""/>
        <dsp:cNvSpPr/>
      </dsp:nvSpPr>
      <dsp:spPr>
        <a:xfrm>
          <a:off x="0" y="1529213"/>
          <a:ext cx="12561455" cy="1216800"/>
        </a:xfrm>
        <a:prstGeom prst="roundRect">
          <a:avLst/>
        </a:prstGeom>
        <a:solidFill>
          <a:schemeClr val="accent4">
            <a:hueOff val="2393200"/>
            <a:satOff val="-18266"/>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Understand the IRS and DOL’s top enforcement priorities for retirement plans and IRAs</a:t>
          </a:r>
        </a:p>
      </dsp:txBody>
      <dsp:txXfrm>
        <a:off x="59399" y="1588612"/>
        <a:ext cx="12442657" cy="1098002"/>
      </dsp:txXfrm>
    </dsp:sp>
    <dsp:sp modelId="{E3F7870A-8790-405A-911D-B785914AA837}">
      <dsp:nvSpPr>
        <dsp:cNvPr id="0" name=""/>
        <dsp:cNvSpPr/>
      </dsp:nvSpPr>
      <dsp:spPr>
        <a:xfrm>
          <a:off x="0" y="2933213"/>
          <a:ext cx="12561455" cy="1216800"/>
        </a:xfrm>
        <a:prstGeom prst="roundRect">
          <a:avLst/>
        </a:prstGeom>
        <a:solidFill>
          <a:schemeClr val="accent4">
            <a:hueOff val="4786400"/>
            <a:satOff val="-36531"/>
            <a:lumOff val="-1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Comprehend the retirement-related initiatives coming from Washington</a:t>
          </a:r>
        </a:p>
      </dsp:txBody>
      <dsp:txXfrm>
        <a:off x="59399" y="2992612"/>
        <a:ext cx="12442657" cy="1098002"/>
      </dsp:txXfrm>
    </dsp:sp>
    <dsp:sp modelId="{353841B6-9DB2-4FC4-9FEF-390BFC55C446}">
      <dsp:nvSpPr>
        <dsp:cNvPr id="0" name=""/>
        <dsp:cNvSpPr/>
      </dsp:nvSpPr>
      <dsp:spPr>
        <a:xfrm>
          <a:off x="0" y="4337213"/>
          <a:ext cx="12561455" cy="1216800"/>
        </a:xfrm>
        <a:prstGeom prst="roundRect">
          <a:avLst/>
        </a:prstGeom>
        <a:solidFill>
          <a:schemeClr val="accent4">
            <a:hueOff val="7179600"/>
            <a:satOff val="-54797"/>
            <a:lumOff val="-2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Identify current hot topics in the industry and know key points</a:t>
          </a:r>
        </a:p>
      </dsp:txBody>
      <dsp:txXfrm>
        <a:off x="59399" y="4396612"/>
        <a:ext cx="12442657" cy="10980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74182-415D-458E-B39D-4E39A41C82C2}">
      <dsp:nvSpPr>
        <dsp:cNvPr id="0" name=""/>
        <dsp:cNvSpPr/>
      </dsp:nvSpPr>
      <dsp:spPr>
        <a:xfrm>
          <a:off x="0" y="552580"/>
          <a:ext cx="12560300" cy="1097971"/>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Roth employer contributions</a:t>
          </a:r>
        </a:p>
      </dsp:txBody>
      <dsp:txXfrm>
        <a:off x="53599" y="606179"/>
        <a:ext cx="12453102" cy="990773"/>
      </dsp:txXfrm>
    </dsp:sp>
    <dsp:sp modelId="{CDDD4B34-019E-4E97-A6ED-804054587374}">
      <dsp:nvSpPr>
        <dsp:cNvPr id="0" name=""/>
        <dsp:cNvSpPr/>
      </dsp:nvSpPr>
      <dsp:spPr>
        <a:xfrm>
          <a:off x="0" y="1711032"/>
          <a:ext cx="12560300" cy="1097971"/>
        </a:xfrm>
        <a:prstGeom prst="roundRect">
          <a:avLst/>
        </a:prstGeom>
        <a:solidFill>
          <a:schemeClr val="accent2">
            <a:shade val="80000"/>
            <a:hueOff val="253366"/>
            <a:satOff val="-13749"/>
            <a:lumOff val="11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Are not subject to federal income tax withholding and are not wages for purposes of FICA or FUTA withholding. </a:t>
          </a:r>
        </a:p>
      </dsp:txBody>
      <dsp:txXfrm>
        <a:off x="53599" y="1764631"/>
        <a:ext cx="12453102" cy="990773"/>
      </dsp:txXfrm>
    </dsp:sp>
    <dsp:sp modelId="{2D8DFF32-C8DD-4004-AAE2-1B123278CDCD}">
      <dsp:nvSpPr>
        <dsp:cNvPr id="0" name=""/>
        <dsp:cNvSpPr/>
      </dsp:nvSpPr>
      <dsp:spPr>
        <a:xfrm>
          <a:off x="0" y="2869483"/>
          <a:ext cx="12560300" cy="1097971"/>
        </a:xfrm>
        <a:prstGeom prst="roundRect">
          <a:avLst/>
        </a:prstGeom>
        <a:solidFill>
          <a:schemeClr val="accent2">
            <a:shade val="80000"/>
            <a:hueOff val="506732"/>
            <a:satOff val="-27497"/>
            <a:lumOff val="233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Must be reported using Form 1099-R for the year in which the contributions are allocated to the individual’s account. The total amount of designated Roth matching and Roth nonelective contributions that are allocated in that year are reported in boxes 1 and 2a of Form 1099-R, with code ‘G’ in box 7.</a:t>
          </a:r>
        </a:p>
      </dsp:txBody>
      <dsp:txXfrm>
        <a:off x="53599" y="2923082"/>
        <a:ext cx="12453102" cy="990773"/>
      </dsp:txXfrm>
    </dsp:sp>
    <dsp:sp modelId="{C8BB877A-DA16-419D-9253-98357D5AF192}">
      <dsp:nvSpPr>
        <dsp:cNvPr id="0" name=""/>
        <dsp:cNvSpPr/>
      </dsp:nvSpPr>
      <dsp:spPr>
        <a:xfrm>
          <a:off x="0" y="4027935"/>
          <a:ext cx="12560300" cy="1097971"/>
        </a:xfrm>
        <a:prstGeom prst="roundRect">
          <a:avLst/>
        </a:prstGeom>
        <a:solidFill>
          <a:schemeClr val="accent2">
            <a:shade val="80000"/>
            <a:hueOff val="760098"/>
            <a:satOff val="-41246"/>
            <a:lumOff val="34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Are not included in the IRC Sec. 415 safe harbor definition of compensation.</a:t>
          </a:r>
        </a:p>
      </dsp:txBody>
      <dsp:txXfrm>
        <a:off x="53599" y="4081534"/>
        <a:ext cx="12453102" cy="99077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22207-7063-4796-A8A1-D20A0E7C2D2A}">
      <dsp:nvSpPr>
        <dsp:cNvPr id="0" name=""/>
        <dsp:cNvSpPr/>
      </dsp:nvSpPr>
      <dsp:spPr>
        <a:xfrm>
          <a:off x="0" y="539832"/>
          <a:ext cx="12561455" cy="1638000"/>
        </a:xfrm>
        <a:prstGeom prst="rect">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6CEB25-909E-4296-9003-89040A34FC5F}">
      <dsp:nvSpPr>
        <dsp:cNvPr id="0" name=""/>
        <dsp:cNvSpPr/>
      </dsp:nvSpPr>
      <dsp:spPr>
        <a:xfrm>
          <a:off x="628072" y="384812"/>
          <a:ext cx="11429956" cy="1114419"/>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55" tIns="0" rIns="332355" bIns="0" numCol="1" spcCol="1270" anchor="ctr" anchorCtr="0">
          <a:noAutofit/>
        </a:bodyPr>
        <a:lstStyle/>
        <a:p>
          <a:pPr marL="0" lvl="0" indent="0" algn="l" defTabSz="889000">
            <a:lnSpc>
              <a:spcPct val="90000"/>
            </a:lnSpc>
            <a:spcBef>
              <a:spcPct val="0"/>
            </a:spcBef>
            <a:spcAft>
              <a:spcPct val="35000"/>
            </a:spcAft>
            <a:buNone/>
          </a:pPr>
          <a:r>
            <a:rPr lang="en-US" sz="2000" kern="1200" dirty="0"/>
            <a:t>Notice 2024-02 will allow cash balance plans that have not used market rate interest credits for funding purposes in the past because of IRS anti-backloading rules, to convert to a market rate prospectively without special grandfather rules.</a:t>
          </a:r>
        </a:p>
      </dsp:txBody>
      <dsp:txXfrm>
        <a:off x="682473" y="439213"/>
        <a:ext cx="11321154" cy="1005617"/>
      </dsp:txXfrm>
    </dsp:sp>
    <dsp:sp modelId="{C6AB4035-69AA-4869-A569-8D2C63B63728}">
      <dsp:nvSpPr>
        <dsp:cNvPr id="0" name=""/>
        <dsp:cNvSpPr/>
      </dsp:nvSpPr>
      <dsp:spPr>
        <a:xfrm>
          <a:off x="0" y="2683852"/>
          <a:ext cx="12561455" cy="2610562"/>
        </a:xfrm>
        <a:prstGeom prst="rect">
          <a:avLst/>
        </a:prstGeom>
        <a:solidFill>
          <a:schemeClr val="lt1">
            <a:alpha val="90000"/>
            <a:hueOff val="0"/>
            <a:satOff val="0"/>
            <a:lumOff val="0"/>
            <a:alphaOff val="0"/>
          </a:schemeClr>
        </a:solidFill>
        <a:ln w="12700" cap="flat" cmpd="sng" algn="ctr">
          <a:solidFill>
            <a:schemeClr val="accent5">
              <a:shade val="80000"/>
              <a:hueOff val="-209661"/>
              <a:satOff val="-21899"/>
              <a:lumOff val="306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4908" tIns="1353820" rIns="97490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Currently providing increasing pay credits or </a:t>
          </a:r>
        </a:p>
        <a:p>
          <a:pPr marL="228600" lvl="1" indent="-228600" algn="l" defTabSz="889000">
            <a:lnSpc>
              <a:spcPct val="90000"/>
            </a:lnSpc>
            <a:spcBef>
              <a:spcPct val="0"/>
            </a:spcBef>
            <a:spcAft>
              <a:spcPct val="15000"/>
            </a:spcAft>
            <a:buChar char="•"/>
          </a:pPr>
          <a:r>
            <a:rPr lang="en-US" sz="2000" kern="1200" dirty="0"/>
            <a:t>Being changed to provide for increasing pay credits may do so prospectively, so long as they do not reduce a participant’s “accumulated benefit” (that is, the balance in the participants cash balance account).  </a:t>
          </a:r>
        </a:p>
      </dsp:txBody>
      <dsp:txXfrm>
        <a:off x="0" y="2683852"/>
        <a:ext cx="12561455" cy="2610562"/>
      </dsp:txXfrm>
    </dsp:sp>
    <dsp:sp modelId="{5259DFEF-D1D3-419A-99CE-16DAFEE2D68E}">
      <dsp:nvSpPr>
        <dsp:cNvPr id="0" name=""/>
        <dsp:cNvSpPr/>
      </dsp:nvSpPr>
      <dsp:spPr>
        <a:xfrm>
          <a:off x="628072" y="2528832"/>
          <a:ext cx="11429956" cy="1114419"/>
        </a:xfrm>
        <a:prstGeom prst="roundRect">
          <a:avLst/>
        </a:prstGeom>
        <a:solidFill>
          <a:schemeClr val="accent5">
            <a:shade val="80000"/>
            <a:hueOff val="-209661"/>
            <a:satOff val="-21899"/>
            <a:lumOff val="306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55" tIns="0" rIns="332355" bIns="0" numCol="1" spcCol="1270" anchor="ctr" anchorCtr="0">
          <a:noAutofit/>
        </a:bodyPr>
        <a:lstStyle/>
        <a:p>
          <a:pPr marL="0" lvl="0" indent="0" algn="l" defTabSz="889000">
            <a:lnSpc>
              <a:spcPct val="90000"/>
            </a:lnSpc>
            <a:spcBef>
              <a:spcPct val="0"/>
            </a:spcBef>
            <a:spcAft>
              <a:spcPct val="35000"/>
            </a:spcAft>
            <a:buNone/>
          </a:pPr>
          <a:r>
            <a:rPr lang="en-US" sz="2000" kern="1200"/>
            <a:t>Under Notice 2024-02, plans that either are</a:t>
          </a:r>
        </a:p>
      </dsp:txBody>
      <dsp:txXfrm>
        <a:off x="682473" y="2583233"/>
        <a:ext cx="11321154" cy="100561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27541-CB05-40AD-B8A2-2468EBC52E1E}">
      <dsp:nvSpPr>
        <dsp:cNvPr id="0" name=""/>
        <dsp:cNvSpPr/>
      </dsp:nvSpPr>
      <dsp:spPr>
        <a:xfrm>
          <a:off x="0" y="68357"/>
          <a:ext cx="12560300" cy="1805017"/>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For Grandfathered Plans:  A plan is considered established on the date plan terms providing for the salary deferral elections are adopted not effective. </a:t>
          </a:r>
        </a:p>
      </dsp:txBody>
      <dsp:txXfrm>
        <a:off x="88114" y="156471"/>
        <a:ext cx="12384072" cy="1628789"/>
      </dsp:txXfrm>
    </dsp:sp>
    <dsp:sp modelId="{610C6B79-A01E-4036-831F-60FDF483A262}">
      <dsp:nvSpPr>
        <dsp:cNvPr id="0" name=""/>
        <dsp:cNvSpPr/>
      </dsp:nvSpPr>
      <dsp:spPr>
        <a:xfrm>
          <a:off x="0" y="1936735"/>
          <a:ext cx="12560300" cy="1805017"/>
        </a:xfrm>
        <a:prstGeom prst="roundRect">
          <a:avLst/>
        </a:prstGeom>
        <a:solidFill>
          <a:schemeClr val="accent3">
            <a:shade val="80000"/>
            <a:hueOff val="374529"/>
            <a:satOff val="-5149"/>
            <a:lumOff val="167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If two plans, both of which qualify for the pre-enactment exception, are merged, the merged plan also qualifies for the exception. If a plan is spun off from a pre-enactment plan, the exception would continue to apply. Generally, when a plan that does qualify for the pre-enactment exception is merged with one that does not, the exception is lost, unless the merged plan with the exception is designated as the ongoing plan.</a:t>
          </a:r>
        </a:p>
      </dsp:txBody>
      <dsp:txXfrm>
        <a:off x="88114" y="2024849"/>
        <a:ext cx="12384072" cy="1628789"/>
      </dsp:txXfrm>
    </dsp:sp>
    <dsp:sp modelId="{BBA588CB-46AD-49F2-B5F8-B5CC3E7F5150}">
      <dsp:nvSpPr>
        <dsp:cNvPr id="0" name=""/>
        <dsp:cNvSpPr/>
      </dsp:nvSpPr>
      <dsp:spPr>
        <a:xfrm>
          <a:off x="0" y="3805112"/>
          <a:ext cx="12560300" cy="1805017"/>
        </a:xfrm>
        <a:prstGeom prst="roundRect">
          <a:avLst/>
        </a:prstGeom>
        <a:solidFill>
          <a:schemeClr val="accent3">
            <a:shade val="80000"/>
            <a:hueOff val="749059"/>
            <a:satOff val="-10298"/>
            <a:lumOff val="33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automatic enrollment rules would apply to starter 401(k) plans. </a:t>
          </a:r>
        </a:p>
      </dsp:txBody>
      <dsp:txXfrm>
        <a:off x="88114" y="3893226"/>
        <a:ext cx="12384072" cy="162878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B2C39-4FE0-457D-BA5C-6C20259BCAF7}">
      <dsp:nvSpPr>
        <dsp:cNvPr id="0" name=""/>
        <dsp:cNvSpPr/>
      </dsp:nvSpPr>
      <dsp:spPr>
        <a:xfrm>
          <a:off x="0" y="60268"/>
          <a:ext cx="12560300" cy="864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Notice 2024-02 provides</a:t>
          </a:r>
        </a:p>
      </dsp:txBody>
      <dsp:txXfrm>
        <a:off x="0" y="60268"/>
        <a:ext cx="12560300" cy="864000"/>
      </dsp:txXfrm>
    </dsp:sp>
    <dsp:sp modelId="{A4F25678-07FF-4D81-8B6F-2CF45D0A4C47}">
      <dsp:nvSpPr>
        <dsp:cNvPr id="0" name=""/>
        <dsp:cNvSpPr/>
      </dsp:nvSpPr>
      <dsp:spPr>
        <a:xfrm>
          <a:off x="0" y="924268"/>
          <a:ext cx="12560300" cy="469395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A financial incentive is considered de minimis “only if it does not exceed $250 in value.”</a:t>
          </a:r>
        </a:p>
        <a:p>
          <a:pPr marL="285750" lvl="1" indent="-285750" algn="l" defTabSz="1333500">
            <a:lnSpc>
              <a:spcPct val="90000"/>
            </a:lnSpc>
            <a:spcBef>
              <a:spcPct val="0"/>
            </a:spcBef>
            <a:spcAft>
              <a:spcPct val="15000"/>
            </a:spcAft>
            <a:buChar char="•"/>
          </a:pPr>
          <a:r>
            <a:rPr lang="en-US" sz="3000" kern="1200"/>
            <a:t>This special treatment is only available for employees who have no 401(k) or 403(b) salary deferral election in effect. </a:t>
          </a:r>
        </a:p>
        <a:p>
          <a:pPr marL="285750" lvl="1" indent="-285750" algn="l" defTabSz="1333500">
            <a:lnSpc>
              <a:spcPct val="90000"/>
            </a:lnSpc>
            <a:spcBef>
              <a:spcPct val="0"/>
            </a:spcBef>
            <a:spcAft>
              <a:spcPct val="15000"/>
            </a:spcAft>
            <a:buChar char="•"/>
          </a:pPr>
          <a:r>
            <a:rPr lang="en-US" sz="3000" kern="1200"/>
            <a:t>The incentive may be given in instalments. </a:t>
          </a:r>
        </a:p>
        <a:p>
          <a:pPr marL="285750" lvl="1" indent="-285750" algn="l" defTabSz="1333500">
            <a:lnSpc>
              <a:spcPct val="90000"/>
            </a:lnSpc>
            <a:spcBef>
              <a:spcPct val="0"/>
            </a:spcBef>
            <a:spcAft>
              <a:spcPct val="15000"/>
            </a:spcAft>
            <a:buChar char="•"/>
          </a:pPr>
          <a:r>
            <a:rPr lang="en-US" sz="3000" kern="1200"/>
            <a:t>Matching contributions do not qualify as de minimis incentives.</a:t>
          </a:r>
        </a:p>
        <a:p>
          <a:pPr marL="285750" lvl="1" indent="-285750" algn="l" defTabSz="1333500">
            <a:lnSpc>
              <a:spcPct val="90000"/>
            </a:lnSpc>
            <a:spcBef>
              <a:spcPct val="0"/>
            </a:spcBef>
            <a:spcAft>
              <a:spcPct val="15000"/>
            </a:spcAft>
            <a:buChar char="•"/>
          </a:pPr>
          <a:r>
            <a:rPr lang="en-US" sz="3000" kern="1200"/>
            <a:t>De minimis incentives are not subject to plan contribution rules. Thus, plan qualification and deductibility timing rules do not apply to them.</a:t>
          </a:r>
        </a:p>
        <a:p>
          <a:pPr marL="285750" lvl="1" indent="-285750" algn="l" defTabSz="1333500">
            <a:lnSpc>
              <a:spcPct val="90000"/>
            </a:lnSpc>
            <a:spcBef>
              <a:spcPct val="0"/>
            </a:spcBef>
            <a:spcAft>
              <a:spcPct val="15000"/>
            </a:spcAft>
            <a:buChar char="•"/>
          </a:pPr>
          <a:r>
            <a:rPr lang="en-US" sz="3000" kern="1200"/>
            <a:t>De minimis incentives are remuneration, includible in gross income and wages and subject to employment tax withholding and reporting.</a:t>
          </a:r>
        </a:p>
      </dsp:txBody>
      <dsp:txXfrm>
        <a:off x="0" y="924268"/>
        <a:ext cx="12560300" cy="469395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27180-3C5A-428A-83EC-D3CED4FBD718}">
      <dsp:nvSpPr>
        <dsp:cNvPr id="0" name=""/>
        <dsp:cNvSpPr/>
      </dsp:nvSpPr>
      <dsp:spPr>
        <a:xfrm rot="5400000">
          <a:off x="7586430" y="-3101532"/>
          <a:ext cx="1463985" cy="803859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Non-governmental qualified plans must be amended by December 31, 2026.</a:t>
          </a:r>
        </a:p>
        <a:p>
          <a:pPr marL="171450" lvl="1" indent="-171450" algn="l" defTabSz="711200">
            <a:lnSpc>
              <a:spcPct val="90000"/>
            </a:lnSpc>
            <a:spcBef>
              <a:spcPct val="0"/>
            </a:spcBef>
            <a:spcAft>
              <a:spcPct val="15000"/>
            </a:spcAft>
            <a:buChar char="•"/>
          </a:pPr>
          <a:r>
            <a:rPr lang="en-US" sz="1600" kern="1200"/>
            <a:t>Applicable collectively bargained plans have until December 31, 2028.</a:t>
          </a:r>
        </a:p>
        <a:p>
          <a:pPr marL="171450" lvl="1" indent="-171450" algn="l" defTabSz="711200">
            <a:lnSpc>
              <a:spcPct val="90000"/>
            </a:lnSpc>
            <a:spcBef>
              <a:spcPct val="0"/>
            </a:spcBef>
            <a:spcAft>
              <a:spcPct val="15000"/>
            </a:spcAft>
            <a:buChar char="•"/>
          </a:pPr>
          <a:r>
            <a:rPr lang="en-US" sz="1600" kern="1200"/>
            <a:t>Governmental plans (section 414(d)) have until December 31, 2029.</a:t>
          </a:r>
        </a:p>
      </dsp:txBody>
      <dsp:txXfrm rot="-5400000">
        <a:off x="4299127" y="257237"/>
        <a:ext cx="7967126" cy="1321053"/>
      </dsp:txXfrm>
    </dsp:sp>
    <dsp:sp modelId="{ECE8EC9E-7086-4D87-9E50-83C7749B63A4}">
      <dsp:nvSpPr>
        <dsp:cNvPr id="0" name=""/>
        <dsp:cNvSpPr/>
      </dsp:nvSpPr>
      <dsp:spPr>
        <a:xfrm>
          <a:off x="222581" y="2772"/>
          <a:ext cx="4076545" cy="18299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Qualified Plans:</a:t>
          </a:r>
        </a:p>
      </dsp:txBody>
      <dsp:txXfrm>
        <a:off x="311913" y="92104"/>
        <a:ext cx="3897881" cy="1651317"/>
      </dsp:txXfrm>
    </dsp:sp>
    <dsp:sp modelId="{A4D66072-1A3E-41AB-961E-D7EE785E2CB9}">
      <dsp:nvSpPr>
        <dsp:cNvPr id="0" name=""/>
        <dsp:cNvSpPr/>
      </dsp:nvSpPr>
      <dsp:spPr>
        <a:xfrm rot="5400000">
          <a:off x="7586430" y="-1180052"/>
          <a:ext cx="1463985" cy="803859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Non-public school 403(b) plans must be amended by December 31, 2026.</a:t>
          </a:r>
        </a:p>
        <a:p>
          <a:pPr marL="171450" lvl="1" indent="-171450" algn="l" defTabSz="711200">
            <a:lnSpc>
              <a:spcPct val="90000"/>
            </a:lnSpc>
            <a:spcBef>
              <a:spcPct val="0"/>
            </a:spcBef>
            <a:spcAft>
              <a:spcPct val="15000"/>
            </a:spcAft>
            <a:buChar char="•"/>
          </a:pPr>
          <a:r>
            <a:rPr lang="en-US" sz="1600" kern="1200"/>
            <a:t>Applicable collectively bargained plans of tax-exempt organizations have until December 31, 2028.</a:t>
          </a:r>
        </a:p>
        <a:p>
          <a:pPr marL="171450" lvl="1" indent="-171450" algn="l" defTabSz="711200">
            <a:lnSpc>
              <a:spcPct val="90000"/>
            </a:lnSpc>
            <a:spcBef>
              <a:spcPct val="0"/>
            </a:spcBef>
            <a:spcAft>
              <a:spcPct val="15000"/>
            </a:spcAft>
            <a:buChar char="•"/>
          </a:pPr>
          <a:r>
            <a:rPr lang="en-US" sz="1600" kern="1200"/>
            <a:t>Public school 403(b) plans have until December 31, 2029.</a:t>
          </a:r>
        </a:p>
      </dsp:txBody>
      <dsp:txXfrm rot="-5400000">
        <a:off x="4299127" y="2178717"/>
        <a:ext cx="7967126" cy="1321053"/>
      </dsp:txXfrm>
    </dsp:sp>
    <dsp:sp modelId="{5C0DAB37-B264-400F-B56E-A12B1FE0025B}">
      <dsp:nvSpPr>
        <dsp:cNvPr id="0" name=""/>
        <dsp:cNvSpPr/>
      </dsp:nvSpPr>
      <dsp:spPr>
        <a:xfrm>
          <a:off x="222581" y="1924253"/>
          <a:ext cx="4076545" cy="18299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Section 403(b) Plans:</a:t>
          </a:r>
        </a:p>
      </dsp:txBody>
      <dsp:txXfrm>
        <a:off x="311913" y="2013585"/>
        <a:ext cx="3897881" cy="1651317"/>
      </dsp:txXfrm>
    </dsp:sp>
    <dsp:sp modelId="{09B13A55-670D-4150-8C41-8B6B9A7CD034}">
      <dsp:nvSpPr>
        <dsp:cNvPr id="0" name=""/>
        <dsp:cNvSpPr/>
      </dsp:nvSpPr>
      <dsp:spPr>
        <a:xfrm rot="5400000">
          <a:off x="7586430" y="741428"/>
          <a:ext cx="1463985" cy="803859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The deadline for eligible governmental plans is the later of December 31, 2029, or the first day of the first plan year beginning more than 180 days after the date of notification regarding inconsistent administration with section 457(b) of the Code.</a:t>
          </a:r>
        </a:p>
      </dsp:txBody>
      <dsp:txXfrm rot="-5400000">
        <a:off x="4299127" y="4100197"/>
        <a:ext cx="7967126" cy="1321053"/>
      </dsp:txXfrm>
    </dsp:sp>
    <dsp:sp modelId="{6B766F85-1B47-42ED-8F31-657F0163AFEF}">
      <dsp:nvSpPr>
        <dsp:cNvPr id="0" name=""/>
        <dsp:cNvSpPr/>
      </dsp:nvSpPr>
      <dsp:spPr>
        <a:xfrm>
          <a:off x="222581" y="3845733"/>
          <a:ext cx="4076545" cy="18299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Eligible Governmental Plans:</a:t>
          </a:r>
        </a:p>
      </dsp:txBody>
      <dsp:txXfrm>
        <a:off x="311913" y="3935065"/>
        <a:ext cx="3897881" cy="165131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F6024-7607-4C7C-AB6A-85430003B408}">
      <dsp:nvSpPr>
        <dsp:cNvPr id="0" name=""/>
        <dsp:cNvSpPr/>
      </dsp:nvSpPr>
      <dsp:spPr>
        <a:xfrm>
          <a:off x="0" y="130312"/>
          <a:ext cx="12561455" cy="950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a:t>IRAs:</a:t>
          </a:r>
        </a:p>
      </dsp:txBody>
      <dsp:txXfrm>
        <a:off x="0" y="130312"/>
        <a:ext cx="12561455" cy="950400"/>
      </dsp:txXfrm>
    </dsp:sp>
    <dsp:sp modelId="{93C81518-B93E-4D71-A44B-9D0CF0E0A5D8}">
      <dsp:nvSpPr>
        <dsp:cNvPr id="0" name=""/>
        <dsp:cNvSpPr/>
      </dsp:nvSpPr>
      <dsp:spPr>
        <a:xfrm>
          <a:off x="0" y="1080712"/>
          <a:ext cx="12561455" cy="317047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The deadline for amending the trust governing an IRA or the contract issued by an insurance company for an IRA is December 31, 2026, or a later date prescribed by the Secretary.</a:t>
          </a:r>
        </a:p>
        <a:p>
          <a:pPr marL="285750" lvl="1" indent="-285750" algn="l" defTabSz="1466850">
            <a:lnSpc>
              <a:spcPct val="90000"/>
            </a:lnSpc>
            <a:spcBef>
              <a:spcPct val="0"/>
            </a:spcBef>
            <a:spcAft>
              <a:spcPct val="15000"/>
            </a:spcAft>
            <a:buChar char="•"/>
          </a:pPr>
          <a:r>
            <a:rPr lang="en-US" sz="3300" kern="1200"/>
            <a:t>The deadline for amending deemed IRA provisions is the same as the deadline for the plan under which the deemed IRA is established.</a:t>
          </a:r>
        </a:p>
      </dsp:txBody>
      <dsp:txXfrm>
        <a:off x="0" y="1080712"/>
        <a:ext cx="12561455" cy="317047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DEC2B-ECAC-4262-93D7-26B1C385326C}">
      <dsp:nvSpPr>
        <dsp:cNvPr id="0" name=""/>
        <dsp:cNvSpPr/>
      </dsp:nvSpPr>
      <dsp:spPr>
        <a:xfrm>
          <a:off x="0" y="46319"/>
          <a:ext cx="12561455" cy="835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t>Would create “The American Worker Retirement Plan” (AWRP)</a:t>
          </a:r>
        </a:p>
      </dsp:txBody>
      <dsp:txXfrm>
        <a:off x="0" y="46319"/>
        <a:ext cx="12561455" cy="835200"/>
      </dsp:txXfrm>
    </dsp:sp>
    <dsp:sp modelId="{F3C6EA14-376B-4CD9-B476-AB9733E195DE}">
      <dsp:nvSpPr>
        <dsp:cNvPr id="0" name=""/>
        <dsp:cNvSpPr/>
      </dsp:nvSpPr>
      <dsp:spPr>
        <a:xfrm>
          <a:off x="0" y="881520"/>
          <a:ext cx="12561455" cy="41394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Eligible workers given access to federally-sponsored, portable, tax-advantaged retirement savings accounts </a:t>
          </a:r>
        </a:p>
        <a:p>
          <a:pPr marL="285750" lvl="1" indent="-285750" algn="l" defTabSz="1289050">
            <a:lnSpc>
              <a:spcPct val="90000"/>
            </a:lnSpc>
            <a:spcBef>
              <a:spcPct val="0"/>
            </a:spcBef>
            <a:spcAft>
              <a:spcPct val="15000"/>
            </a:spcAft>
            <a:buChar char="•"/>
          </a:pPr>
          <a:r>
            <a:rPr lang="en-US" sz="2900" kern="1200"/>
            <a:t>Available to full and part-time workers without access to an employer-sponsored retirement plan.</a:t>
          </a:r>
        </a:p>
        <a:p>
          <a:pPr marL="285750" lvl="1" indent="-285750" algn="l" defTabSz="1289050">
            <a:lnSpc>
              <a:spcPct val="90000"/>
            </a:lnSpc>
            <a:spcBef>
              <a:spcPct val="0"/>
            </a:spcBef>
            <a:spcAft>
              <a:spcPct val="15000"/>
            </a:spcAft>
            <a:buChar char="•"/>
          </a:pPr>
          <a:r>
            <a:rPr lang="en-US" sz="2900" kern="1200"/>
            <a:t>Automatic enrollment at 3% of income, with the ability to increase or decrease the deferral rate or opt out. </a:t>
          </a:r>
        </a:p>
        <a:p>
          <a:pPr marL="285750" lvl="1" indent="-285750" algn="l" defTabSz="1289050">
            <a:lnSpc>
              <a:spcPct val="90000"/>
            </a:lnSpc>
            <a:spcBef>
              <a:spcPct val="0"/>
            </a:spcBef>
            <a:spcAft>
              <a:spcPct val="15000"/>
            </a:spcAft>
            <a:buChar char="•"/>
          </a:pPr>
          <a:r>
            <a:rPr lang="en-US" sz="2900" kern="1200"/>
            <a:t>Independent workers would also be eligible.</a:t>
          </a:r>
        </a:p>
        <a:p>
          <a:pPr marL="285750" lvl="1" indent="-285750" algn="l" defTabSz="1289050">
            <a:lnSpc>
              <a:spcPct val="90000"/>
            </a:lnSpc>
            <a:spcBef>
              <a:spcPct val="0"/>
            </a:spcBef>
            <a:spcAft>
              <a:spcPct val="15000"/>
            </a:spcAft>
            <a:buChar char="•"/>
          </a:pPr>
          <a:r>
            <a:rPr lang="en-US" sz="2900" kern="1200"/>
            <a:t>Accounts would remain attached to workers throughout their lifetimes and would be able to stop and start contributions at will.</a:t>
          </a:r>
        </a:p>
      </dsp:txBody>
      <dsp:txXfrm>
        <a:off x="0" y="881520"/>
        <a:ext cx="12561455" cy="413946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61BE5-89B4-40A0-AC31-4E1414ED4CF6}">
      <dsp:nvSpPr>
        <dsp:cNvPr id="0" name=""/>
        <dsp:cNvSpPr/>
      </dsp:nvSpPr>
      <dsp:spPr>
        <a:xfrm>
          <a:off x="0" y="248625"/>
          <a:ext cx="12561455" cy="748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Would create “The American Worker Retirement Plan” (AWRP)</a:t>
          </a:r>
        </a:p>
      </dsp:txBody>
      <dsp:txXfrm>
        <a:off x="0" y="248625"/>
        <a:ext cx="12561455" cy="748800"/>
      </dsp:txXfrm>
    </dsp:sp>
    <dsp:sp modelId="{9E9002B7-41F2-488B-90F6-AAAAFC14CBE6}">
      <dsp:nvSpPr>
        <dsp:cNvPr id="0" name=""/>
        <dsp:cNvSpPr/>
      </dsp:nvSpPr>
      <dsp:spPr>
        <a:xfrm>
          <a:off x="0" y="997425"/>
          <a:ext cx="12561455" cy="321164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Low- and moderate-income workers would be eligible for a federal 1% automatic contribution, and up to a 4% federal matching contribution via a refundable federal tax credit, phased out for those with income above certain levels.</a:t>
          </a:r>
        </a:p>
        <a:p>
          <a:pPr marL="228600" lvl="1" indent="-228600" algn="l" defTabSz="1155700">
            <a:lnSpc>
              <a:spcPct val="90000"/>
            </a:lnSpc>
            <a:spcBef>
              <a:spcPct val="0"/>
            </a:spcBef>
            <a:spcAft>
              <a:spcPct val="15000"/>
            </a:spcAft>
            <a:buChar char="•"/>
          </a:pPr>
          <a:r>
            <a:rPr lang="en-US" sz="2600" kern="1200" dirty="0"/>
            <a:t>The accounts would be the property of the worker and the assets could be passed down to future generations</a:t>
          </a:r>
        </a:p>
        <a:p>
          <a:pPr marL="228600" lvl="1" indent="-228600" algn="l" defTabSz="1155700">
            <a:lnSpc>
              <a:spcPct val="90000"/>
            </a:lnSpc>
            <a:spcBef>
              <a:spcPct val="0"/>
            </a:spcBef>
            <a:spcAft>
              <a:spcPct val="15000"/>
            </a:spcAft>
            <a:buChar char="•"/>
          </a:pPr>
          <a:r>
            <a:rPr lang="en-US" sz="2600" kern="1200"/>
            <a:t>Participants would be given a menu of simple, low-fee investment options to choose from, including lifecycle funds tied to a worker’s estimated retirement date, or index funds made of stocks and bonds.</a:t>
          </a:r>
        </a:p>
      </dsp:txBody>
      <dsp:txXfrm>
        <a:off x="0" y="997425"/>
        <a:ext cx="12561455" cy="321164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C70D0-5081-46DF-858F-568856BCE662}">
      <dsp:nvSpPr>
        <dsp:cNvPr id="0" name=""/>
        <dsp:cNvSpPr/>
      </dsp:nvSpPr>
      <dsp:spPr>
        <a:xfrm>
          <a:off x="0" y="125213"/>
          <a:ext cx="12561455" cy="121680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Would require 401(k) plan sponsors to allow employees as young as 18 to make contributions</a:t>
          </a:r>
        </a:p>
      </dsp:txBody>
      <dsp:txXfrm>
        <a:off x="59399" y="184612"/>
        <a:ext cx="12442657" cy="1098002"/>
      </dsp:txXfrm>
    </dsp:sp>
    <dsp:sp modelId="{6668BAA9-C6A8-4CCD-8574-EEB9BA0BA288}">
      <dsp:nvSpPr>
        <dsp:cNvPr id="0" name=""/>
        <dsp:cNvSpPr/>
      </dsp:nvSpPr>
      <dsp:spPr>
        <a:xfrm>
          <a:off x="0" y="1529213"/>
          <a:ext cx="12561455" cy="1216800"/>
        </a:xfrm>
        <a:prstGeom prst="roundRect">
          <a:avLst/>
        </a:prstGeom>
        <a:solidFill>
          <a:schemeClr val="accent4">
            <a:hueOff val="2393200"/>
            <a:satOff val="-18266"/>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Not applicable to part-time employees</a:t>
          </a:r>
        </a:p>
      </dsp:txBody>
      <dsp:txXfrm>
        <a:off x="59399" y="1588612"/>
        <a:ext cx="12442657" cy="1098002"/>
      </dsp:txXfrm>
    </dsp:sp>
    <dsp:sp modelId="{D2BF0503-78B9-44FF-8958-55AE6CE35A42}">
      <dsp:nvSpPr>
        <dsp:cNvPr id="0" name=""/>
        <dsp:cNvSpPr/>
      </dsp:nvSpPr>
      <dsp:spPr>
        <a:xfrm>
          <a:off x="0" y="2933213"/>
          <a:ext cx="12561455" cy="1216800"/>
        </a:xfrm>
        <a:prstGeom prst="roundRect">
          <a:avLst/>
        </a:prstGeom>
        <a:solidFill>
          <a:schemeClr val="accent4">
            <a:hueOff val="4786400"/>
            <a:satOff val="-36531"/>
            <a:lumOff val="-1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Nondiscrimination and top-heavy rules would not apply </a:t>
          </a:r>
        </a:p>
      </dsp:txBody>
      <dsp:txXfrm>
        <a:off x="59399" y="2992612"/>
        <a:ext cx="12442657" cy="1098002"/>
      </dsp:txXfrm>
    </dsp:sp>
    <dsp:sp modelId="{E882C89A-AA2E-4CB0-961E-180526974DD9}">
      <dsp:nvSpPr>
        <dsp:cNvPr id="0" name=""/>
        <dsp:cNvSpPr/>
      </dsp:nvSpPr>
      <dsp:spPr>
        <a:xfrm>
          <a:off x="0" y="4337213"/>
          <a:ext cx="12561455" cy="1216800"/>
        </a:xfrm>
        <a:prstGeom prst="roundRect">
          <a:avLst/>
        </a:prstGeom>
        <a:solidFill>
          <a:schemeClr val="accent4">
            <a:hueOff val="7179600"/>
            <a:satOff val="-54797"/>
            <a:lumOff val="-2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Not counted towards the audit requirement for Forms 5500 initially</a:t>
          </a:r>
        </a:p>
      </dsp:txBody>
      <dsp:txXfrm>
        <a:off x="59399" y="4396612"/>
        <a:ext cx="12442657" cy="109800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AF461-D47B-4B3F-90E9-2B09A267EEBF}">
      <dsp:nvSpPr>
        <dsp:cNvPr id="0" name=""/>
        <dsp:cNvSpPr/>
      </dsp:nvSpPr>
      <dsp:spPr>
        <a:xfrm>
          <a:off x="0" y="77175"/>
          <a:ext cx="12561455" cy="132721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 high-income (HI) taxpayer with retirement accounts &gt; $10M would have to distribute a minimum of 50% of the excess over $10M</a:t>
          </a:r>
        </a:p>
      </dsp:txBody>
      <dsp:txXfrm>
        <a:off x="64789" y="141964"/>
        <a:ext cx="12431877" cy="1197640"/>
      </dsp:txXfrm>
    </dsp:sp>
    <dsp:sp modelId="{D2A69646-413D-48A1-AA2A-BAD64636F892}">
      <dsp:nvSpPr>
        <dsp:cNvPr id="0" name=""/>
        <dsp:cNvSpPr/>
      </dsp:nvSpPr>
      <dsp:spPr>
        <a:xfrm>
          <a:off x="0" y="1476394"/>
          <a:ext cx="12561455" cy="1327218"/>
        </a:xfrm>
        <a:prstGeom prst="roundRect">
          <a:avLst/>
        </a:prstGeom>
        <a:solidFill>
          <a:schemeClr val="accent5">
            <a:hueOff val="-1673626"/>
            <a:satOff val="16051"/>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HI taxpayers with accounts &gt; $20M would have to withdraw the funds until they are at or below $20 million</a:t>
          </a:r>
        </a:p>
      </dsp:txBody>
      <dsp:txXfrm>
        <a:off x="64789" y="1541183"/>
        <a:ext cx="12431877" cy="1197640"/>
      </dsp:txXfrm>
    </dsp:sp>
    <dsp:sp modelId="{ADFAEFD7-4BE1-4695-815B-71D7B07F1273}">
      <dsp:nvSpPr>
        <dsp:cNvPr id="0" name=""/>
        <dsp:cNvSpPr/>
      </dsp:nvSpPr>
      <dsp:spPr>
        <a:xfrm>
          <a:off x="0" y="2875613"/>
          <a:ext cx="12561455" cy="1327218"/>
        </a:xfrm>
        <a:prstGeom prst="roundRect">
          <a:avLst/>
        </a:prstGeom>
        <a:solidFill>
          <a:schemeClr val="accent5">
            <a:hueOff val="-3347252"/>
            <a:satOff val="32101"/>
            <a:lumOff val="-10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HI taxpayer could not do “backdoor” Roth conversions</a:t>
          </a:r>
        </a:p>
      </dsp:txBody>
      <dsp:txXfrm>
        <a:off x="64789" y="2940402"/>
        <a:ext cx="12431877" cy="1197640"/>
      </dsp:txXfrm>
    </dsp:sp>
    <dsp:sp modelId="{35EDE836-90EE-495D-B1C5-A29F4A52C365}">
      <dsp:nvSpPr>
        <dsp:cNvPr id="0" name=""/>
        <dsp:cNvSpPr/>
      </dsp:nvSpPr>
      <dsp:spPr>
        <a:xfrm>
          <a:off x="0" y="4274832"/>
          <a:ext cx="12561455" cy="1327218"/>
        </a:xfrm>
        <a:prstGeom prst="roundRect">
          <a:avLst/>
        </a:prstGeom>
        <a:solidFill>
          <a:schemeClr val="accent5">
            <a:hueOff val="-5020878"/>
            <a:satOff val="48152"/>
            <a:lumOff val="-16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HI taxpayer if for the taxable year MAGI is a) over $450,000, if the taxpayer is married and filing jointly (or is filing as a surviving spouse); (b) over $425,000, if the taxpayer is a head-of-household; or (c) over $400,000, in other cases.</a:t>
          </a:r>
        </a:p>
      </dsp:txBody>
      <dsp:txXfrm>
        <a:off x="64789" y="4339621"/>
        <a:ext cx="12431877" cy="1197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430B7-275F-4087-9A77-CCABC8653F1B}">
      <dsp:nvSpPr>
        <dsp:cNvPr id="0" name=""/>
        <dsp:cNvSpPr/>
      </dsp:nvSpPr>
      <dsp:spPr>
        <a:xfrm>
          <a:off x="3680" y="941901"/>
          <a:ext cx="2919556" cy="1751734"/>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Late deposit of deferrals</a:t>
          </a:r>
        </a:p>
      </dsp:txBody>
      <dsp:txXfrm>
        <a:off x="3680" y="941901"/>
        <a:ext cx="2919556" cy="1751734"/>
      </dsp:txXfrm>
    </dsp:sp>
    <dsp:sp modelId="{5A91BD16-AB7C-419B-980D-5D4B844A2B3A}">
      <dsp:nvSpPr>
        <dsp:cNvPr id="0" name=""/>
        <dsp:cNvSpPr/>
      </dsp:nvSpPr>
      <dsp:spPr>
        <a:xfrm>
          <a:off x="3215192" y="941901"/>
          <a:ext cx="2919556" cy="175173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Excessive service provider fees</a:t>
          </a:r>
        </a:p>
      </dsp:txBody>
      <dsp:txXfrm>
        <a:off x="3215192" y="941901"/>
        <a:ext cx="2919556" cy="1751734"/>
      </dsp:txXfrm>
    </dsp:sp>
    <dsp:sp modelId="{706C8E07-2B7E-4EE9-8D4E-BB2A15003565}">
      <dsp:nvSpPr>
        <dsp:cNvPr id="0" name=""/>
        <dsp:cNvSpPr/>
      </dsp:nvSpPr>
      <dsp:spPr>
        <a:xfrm>
          <a:off x="6426705" y="941901"/>
          <a:ext cx="2919556" cy="1751734"/>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Imprudent investments</a:t>
          </a:r>
        </a:p>
      </dsp:txBody>
      <dsp:txXfrm>
        <a:off x="6426705" y="941901"/>
        <a:ext cx="2919556" cy="1751734"/>
      </dsp:txXfrm>
    </dsp:sp>
    <dsp:sp modelId="{B9D30EE1-EABC-4D44-9BB8-6F6024FEA298}">
      <dsp:nvSpPr>
        <dsp:cNvPr id="0" name=""/>
        <dsp:cNvSpPr/>
      </dsp:nvSpPr>
      <dsp:spPr>
        <a:xfrm>
          <a:off x="9638217" y="941901"/>
          <a:ext cx="2919556" cy="17517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Plan sponsor bankruptcies</a:t>
          </a:r>
        </a:p>
      </dsp:txBody>
      <dsp:txXfrm>
        <a:off x="9638217" y="941901"/>
        <a:ext cx="2919556" cy="1751734"/>
      </dsp:txXfrm>
    </dsp:sp>
    <dsp:sp modelId="{69E95215-26D8-4F89-9140-8EEB8EE890C9}">
      <dsp:nvSpPr>
        <dsp:cNvPr id="0" name=""/>
        <dsp:cNvSpPr/>
      </dsp:nvSpPr>
      <dsp:spPr>
        <a:xfrm>
          <a:off x="1609436" y="2985591"/>
          <a:ext cx="2919556" cy="17517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Abandoned pension plans</a:t>
          </a:r>
        </a:p>
      </dsp:txBody>
      <dsp:txXfrm>
        <a:off x="1609436" y="2985591"/>
        <a:ext cx="2919556" cy="1751734"/>
      </dsp:txXfrm>
    </dsp:sp>
    <dsp:sp modelId="{2C8573CE-9ACA-429F-A950-CFC83352D1A1}">
      <dsp:nvSpPr>
        <dsp:cNvPr id="0" name=""/>
        <dsp:cNvSpPr/>
      </dsp:nvSpPr>
      <dsp:spPr>
        <a:xfrm>
          <a:off x="4820949" y="2985591"/>
          <a:ext cx="2919556" cy="17517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Hard to value assets</a:t>
          </a:r>
        </a:p>
      </dsp:txBody>
      <dsp:txXfrm>
        <a:off x="4820949" y="2985591"/>
        <a:ext cx="2919556" cy="1751734"/>
      </dsp:txXfrm>
    </dsp:sp>
    <dsp:sp modelId="{6397246B-A5E3-41FE-9162-0C3D74EF007E}">
      <dsp:nvSpPr>
        <dsp:cNvPr id="0" name=""/>
        <dsp:cNvSpPr/>
      </dsp:nvSpPr>
      <dsp:spPr>
        <a:xfrm>
          <a:off x="8032461" y="2985591"/>
          <a:ext cx="2919556" cy="175173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Fiduciaries that didn’t know and/or fulfill their duties</a:t>
          </a:r>
        </a:p>
      </dsp:txBody>
      <dsp:txXfrm>
        <a:off x="8032461" y="2985591"/>
        <a:ext cx="2919556" cy="175173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28D78-8D43-45C9-85E1-41FE8D068E75}">
      <dsp:nvSpPr>
        <dsp:cNvPr id="0" name=""/>
        <dsp:cNvSpPr/>
      </dsp:nvSpPr>
      <dsp:spPr>
        <a:xfrm>
          <a:off x="61" y="49752"/>
          <a:ext cx="5869781" cy="1317394"/>
        </a:xfrm>
        <a:prstGeom prst="rect">
          <a:avLst/>
        </a:prstGeom>
        <a:solidFill>
          <a:schemeClr val="accent4">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2020 lawsuit: </a:t>
          </a:r>
          <a:r>
            <a:rPr lang="en-US" sz="2700" i="1" kern="1200" dirty="0" err="1"/>
            <a:t>Bartnett</a:t>
          </a:r>
          <a:r>
            <a:rPr lang="en-US" sz="2700" i="1" kern="1200" dirty="0"/>
            <a:t> v Abbott Laboratories et al., </a:t>
          </a:r>
          <a:r>
            <a:rPr lang="en-US" sz="2700" kern="1200" dirty="0"/>
            <a:t>No. 2020 CV 2127, (N.D. Ill. filed April 3, 2020)</a:t>
          </a:r>
        </a:p>
      </dsp:txBody>
      <dsp:txXfrm>
        <a:off x="61" y="49752"/>
        <a:ext cx="5869781" cy="1317394"/>
      </dsp:txXfrm>
    </dsp:sp>
    <dsp:sp modelId="{0262B042-A84D-446E-9BBF-7006821E8F12}">
      <dsp:nvSpPr>
        <dsp:cNvPr id="0" name=""/>
        <dsp:cNvSpPr/>
      </dsp:nvSpPr>
      <dsp:spPr>
        <a:xfrm>
          <a:off x="61" y="1367147"/>
          <a:ext cx="5869781" cy="296459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Plaintiff seeking to recover $245,000, plus interest and other fees for the alleged breaches of fiduciary duty</a:t>
          </a:r>
        </a:p>
        <a:p>
          <a:pPr marL="228600" lvl="1" indent="-228600" algn="l" defTabSz="1200150">
            <a:lnSpc>
              <a:spcPct val="90000"/>
            </a:lnSpc>
            <a:spcBef>
              <a:spcPct val="0"/>
            </a:spcBef>
            <a:spcAft>
              <a:spcPct val="15000"/>
            </a:spcAft>
            <a:buChar char="•"/>
          </a:pPr>
          <a:r>
            <a:rPr lang="en-US" sz="2700" kern="1200"/>
            <a:t>Hacker gained access to the participant’s online retirement account</a:t>
          </a:r>
        </a:p>
      </dsp:txBody>
      <dsp:txXfrm>
        <a:off x="61" y="1367147"/>
        <a:ext cx="5869781" cy="2964599"/>
      </dsp:txXfrm>
    </dsp:sp>
    <dsp:sp modelId="{D6477CE2-7987-4E36-9198-858D09D707F7}">
      <dsp:nvSpPr>
        <dsp:cNvPr id="0" name=""/>
        <dsp:cNvSpPr/>
      </dsp:nvSpPr>
      <dsp:spPr>
        <a:xfrm>
          <a:off x="6691612" y="49752"/>
          <a:ext cx="5869781" cy="1317394"/>
        </a:xfrm>
        <a:prstGeom prst="rect">
          <a:avLst/>
        </a:prstGeom>
        <a:solidFill>
          <a:schemeClr val="accent4">
            <a:hueOff val="7179600"/>
            <a:satOff val="-54797"/>
            <a:lumOff val="-2355"/>
            <a:alphaOff val="0"/>
          </a:schemeClr>
        </a:solidFill>
        <a:ln w="12700" cap="flat" cmpd="sng" algn="ctr">
          <a:solidFill>
            <a:schemeClr val="accent4">
              <a:hueOff val="7179600"/>
              <a:satOff val="-54797"/>
              <a:lumOff val="-23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t>2024 settlement $8.7M </a:t>
          </a:r>
          <a:r>
            <a:rPr lang="en-US" sz="2700" i="1" kern="1200"/>
            <a:t>Sherwood, et al v Horizon Actuarial</a:t>
          </a:r>
          <a:endParaRPr lang="en-US" sz="2700" kern="1200"/>
        </a:p>
      </dsp:txBody>
      <dsp:txXfrm>
        <a:off x="6691612" y="49752"/>
        <a:ext cx="5869781" cy="1317394"/>
      </dsp:txXfrm>
    </dsp:sp>
    <dsp:sp modelId="{82E12EA9-C5B7-4AA6-B9CC-B92DFE853F2D}">
      <dsp:nvSpPr>
        <dsp:cNvPr id="0" name=""/>
        <dsp:cNvSpPr/>
      </dsp:nvSpPr>
      <dsp:spPr>
        <a:xfrm>
          <a:off x="6691612" y="1367147"/>
          <a:ext cx="5869781" cy="2964599"/>
        </a:xfrm>
        <a:prstGeom prst="rect">
          <a:avLst/>
        </a:prstGeom>
        <a:solidFill>
          <a:schemeClr val="accent4">
            <a:tint val="40000"/>
            <a:alpha val="90000"/>
            <a:hueOff val="7482992"/>
            <a:satOff val="-39264"/>
            <a:lumOff val="-3426"/>
            <a:alphaOff val="0"/>
          </a:schemeClr>
        </a:solidFill>
        <a:ln w="12700" cap="flat" cmpd="sng" algn="ctr">
          <a:solidFill>
            <a:schemeClr val="accent4">
              <a:tint val="40000"/>
              <a:alpha val="90000"/>
              <a:hueOff val="7482992"/>
              <a:satOff val="-39264"/>
              <a:lumOff val="-34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Cybercriminals breached two servers of Horizon</a:t>
          </a:r>
        </a:p>
        <a:p>
          <a:pPr marL="228600" lvl="1" indent="-228600" algn="l" defTabSz="1200150">
            <a:lnSpc>
              <a:spcPct val="90000"/>
            </a:lnSpc>
            <a:spcBef>
              <a:spcPct val="0"/>
            </a:spcBef>
            <a:spcAft>
              <a:spcPct val="15000"/>
            </a:spcAft>
            <a:buChar char="•"/>
          </a:pPr>
          <a:r>
            <a:rPr lang="en-US" sz="2700" kern="1200"/>
            <a:t>More than 100,000 participants in 25 different multi-employer plans administered by Horizon were affected in the breach</a:t>
          </a:r>
        </a:p>
      </dsp:txBody>
      <dsp:txXfrm>
        <a:off x="6691612" y="1367147"/>
        <a:ext cx="5869781" cy="296459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5C712-4B3B-40B5-BAFD-5663E738C7A6}">
      <dsp:nvSpPr>
        <dsp:cNvPr id="0" name=""/>
        <dsp:cNvSpPr/>
      </dsp:nvSpPr>
      <dsp:spPr>
        <a:xfrm>
          <a:off x="0" y="654413"/>
          <a:ext cx="12561455" cy="1058400"/>
        </a:xfrm>
        <a:prstGeom prst="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ED2863-0ADE-49AB-9983-0907BBEBA7DB}">
      <dsp:nvSpPr>
        <dsp:cNvPr id="0" name=""/>
        <dsp:cNvSpPr/>
      </dsp:nvSpPr>
      <dsp:spPr>
        <a:xfrm>
          <a:off x="628072" y="34493"/>
          <a:ext cx="10922072" cy="123984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55" tIns="0" rIns="332355" bIns="0" numCol="1" spcCol="1270" anchor="ctr" anchorCtr="0">
          <a:noAutofit/>
        </a:bodyPr>
        <a:lstStyle/>
        <a:p>
          <a:pPr marL="0" lvl="0" indent="0" algn="l" defTabSz="1422400">
            <a:lnSpc>
              <a:spcPct val="90000"/>
            </a:lnSpc>
            <a:spcBef>
              <a:spcPct val="0"/>
            </a:spcBef>
            <a:spcAft>
              <a:spcPct val="35000"/>
            </a:spcAft>
            <a:buNone/>
          </a:pPr>
          <a:r>
            <a:rPr lang="en-US" sz="3200" b="1" kern="1200" dirty="0"/>
            <a:t>No comprehensive federal regulatory regime to provide guidance</a:t>
          </a:r>
        </a:p>
      </dsp:txBody>
      <dsp:txXfrm>
        <a:off x="688596" y="95017"/>
        <a:ext cx="10801024" cy="1118792"/>
      </dsp:txXfrm>
    </dsp:sp>
    <dsp:sp modelId="{5E1DB16B-9392-4CB8-9DB3-E472F8C41BC8}">
      <dsp:nvSpPr>
        <dsp:cNvPr id="0" name=""/>
        <dsp:cNvSpPr/>
      </dsp:nvSpPr>
      <dsp:spPr>
        <a:xfrm>
          <a:off x="0" y="2559533"/>
          <a:ext cx="12561455" cy="2513700"/>
        </a:xfrm>
        <a:prstGeom prst="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4908" tIns="874776" rIns="974908"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a:t>Tips for Hiring a Service Provider</a:t>
          </a:r>
        </a:p>
        <a:p>
          <a:pPr marL="285750" lvl="1" indent="-285750" algn="l" defTabSz="1422400">
            <a:lnSpc>
              <a:spcPct val="90000"/>
            </a:lnSpc>
            <a:spcBef>
              <a:spcPct val="0"/>
            </a:spcBef>
            <a:spcAft>
              <a:spcPct val="15000"/>
            </a:spcAft>
            <a:buChar char="•"/>
          </a:pPr>
          <a:r>
            <a:rPr lang="en-US" sz="3200" kern="1200" dirty="0"/>
            <a:t>Cybersecurity Program Best Practices</a:t>
          </a:r>
        </a:p>
        <a:p>
          <a:pPr marL="285750" lvl="1" indent="-285750" algn="l" defTabSz="1422400">
            <a:lnSpc>
              <a:spcPct val="90000"/>
            </a:lnSpc>
            <a:spcBef>
              <a:spcPct val="0"/>
            </a:spcBef>
            <a:spcAft>
              <a:spcPct val="15000"/>
            </a:spcAft>
            <a:buChar char="•"/>
          </a:pPr>
          <a:r>
            <a:rPr lang="en-US" sz="3200" kern="1200"/>
            <a:t>Online Security Tips </a:t>
          </a:r>
        </a:p>
      </dsp:txBody>
      <dsp:txXfrm>
        <a:off x="0" y="2559533"/>
        <a:ext cx="12561455" cy="2513700"/>
      </dsp:txXfrm>
    </dsp:sp>
    <dsp:sp modelId="{9D1BEEAF-02D3-489C-B0C8-228881B59A45}">
      <dsp:nvSpPr>
        <dsp:cNvPr id="0" name=""/>
        <dsp:cNvSpPr/>
      </dsp:nvSpPr>
      <dsp:spPr>
        <a:xfrm>
          <a:off x="628072" y="1939613"/>
          <a:ext cx="10922072" cy="123984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55" tIns="0" rIns="332355" bIns="0" numCol="1" spcCol="1270" anchor="ctr" anchorCtr="0">
          <a:noAutofit/>
        </a:bodyPr>
        <a:lstStyle/>
        <a:p>
          <a:pPr marL="0" lvl="0" indent="0" algn="l" defTabSz="1422400">
            <a:lnSpc>
              <a:spcPct val="90000"/>
            </a:lnSpc>
            <a:spcBef>
              <a:spcPct val="0"/>
            </a:spcBef>
            <a:spcAft>
              <a:spcPct val="35000"/>
            </a:spcAft>
            <a:buNone/>
          </a:pPr>
          <a:r>
            <a:rPr lang="en-US" sz="3200" b="1" kern="1200" dirty="0"/>
            <a:t>DOL has three cybersecurity “best practices”</a:t>
          </a:r>
        </a:p>
      </dsp:txBody>
      <dsp:txXfrm>
        <a:off x="688596" y="2000137"/>
        <a:ext cx="10801024" cy="111879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323AC-3103-479C-815C-A783CFA87D9D}">
      <dsp:nvSpPr>
        <dsp:cNvPr id="0" name=""/>
        <dsp:cNvSpPr/>
      </dsp:nvSpPr>
      <dsp:spPr>
        <a:xfrm>
          <a:off x="0" y="77548"/>
          <a:ext cx="12560300" cy="10424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DOL requires plan sponsors to ensure the electronic systems they use for plan administration in keep participants’ personal information confidential.</a:t>
          </a:r>
        </a:p>
      </dsp:txBody>
      <dsp:txXfrm>
        <a:off x="50889" y="128437"/>
        <a:ext cx="12458522" cy="940692"/>
      </dsp:txXfrm>
    </dsp:sp>
    <dsp:sp modelId="{868400A4-59AE-4667-A8F2-4F9CE1C84C64}">
      <dsp:nvSpPr>
        <dsp:cNvPr id="0" name=""/>
        <dsp:cNvSpPr/>
      </dsp:nvSpPr>
      <dsp:spPr>
        <a:xfrm>
          <a:off x="0" y="1197778"/>
          <a:ext cx="12560300" cy="1042470"/>
        </a:xfrm>
        <a:prstGeom prst="roundRect">
          <a:avLst/>
        </a:prstGeom>
        <a:solidFill>
          <a:schemeClr val="accent5">
            <a:hueOff val="-1255220"/>
            <a:satOff val="12038"/>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No comprehensive cybersecurity protocol for retirement plan administration exists at the federal level.</a:t>
          </a:r>
        </a:p>
      </dsp:txBody>
      <dsp:txXfrm>
        <a:off x="50889" y="1248667"/>
        <a:ext cx="12458522" cy="940692"/>
      </dsp:txXfrm>
    </dsp:sp>
    <dsp:sp modelId="{B02ECBB4-5374-4E07-B1AB-EA61C6FCC629}">
      <dsp:nvSpPr>
        <dsp:cNvPr id="0" name=""/>
        <dsp:cNvSpPr/>
      </dsp:nvSpPr>
      <dsp:spPr>
        <a:xfrm>
          <a:off x="0" y="2318008"/>
          <a:ext cx="12560300" cy="1042470"/>
        </a:xfrm>
        <a:prstGeom prst="roundRect">
          <a:avLst/>
        </a:prstGeom>
        <a:solidFill>
          <a:schemeClr val="accent5">
            <a:hueOff val="-2510439"/>
            <a:satOff val="24076"/>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We do have a series of guidelines, suggestions and best practices from the DOL and other sources.</a:t>
          </a:r>
        </a:p>
      </dsp:txBody>
      <dsp:txXfrm>
        <a:off x="50889" y="2368897"/>
        <a:ext cx="12458522" cy="940692"/>
      </dsp:txXfrm>
    </dsp:sp>
    <dsp:sp modelId="{50626DC8-0A0A-4988-BDEE-6C991F0DC6F3}">
      <dsp:nvSpPr>
        <dsp:cNvPr id="0" name=""/>
        <dsp:cNvSpPr/>
      </dsp:nvSpPr>
      <dsp:spPr>
        <a:xfrm>
          <a:off x="0" y="3438239"/>
          <a:ext cx="12560300" cy="1042470"/>
        </a:xfrm>
        <a:prstGeom prst="roundRect">
          <a:avLst/>
        </a:prstGeom>
        <a:solidFill>
          <a:schemeClr val="accent5">
            <a:hueOff val="-3765659"/>
            <a:satOff val="36114"/>
            <a:lumOff val="-12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Financial advisors can play a critical role in supporting their plan sponsor clients in this new area of concern. </a:t>
          </a:r>
        </a:p>
      </dsp:txBody>
      <dsp:txXfrm>
        <a:off x="50889" y="3489128"/>
        <a:ext cx="12458522" cy="940692"/>
      </dsp:txXfrm>
    </dsp:sp>
    <dsp:sp modelId="{ECF0509D-62E1-46EA-8215-E92F4ADD039D}">
      <dsp:nvSpPr>
        <dsp:cNvPr id="0" name=""/>
        <dsp:cNvSpPr/>
      </dsp:nvSpPr>
      <dsp:spPr>
        <a:xfrm>
          <a:off x="0" y="4558469"/>
          <a:ext cx="12560300" cy="1042470"/>
        </a:xfrm>
        <a:prstGeom prst="roundRect">
          <a:avLst/>
        </a:prstGeom>
        <a:solidFill>
          <a:schemeClr val="accent5">
            <a:hueOff val="-5020878"/>
            <a:satOff val="48152"/>
            <a:lumOff val="-16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Protect against the onslaught of the modern-day Willie Sutton</a:t>
          </a:r>
        </a:p>
      </dsp:txBody>
      <dsp:txXfrm>
        <a:off x="50889" y="4609358"/>
        <a:ext cx="12458522" cy="94069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51830-3FE7-4344-9A8D-E03CF6EC093C}">
      <dsp:nvSpPr>
        <dsp:cNvPr id="0" name=""/>
        <dsp:cNvSpPr/>
      </dsp:nvSpPr>
      <dsp:spPr>
        <a:xfrm>
          <a:off x="0" y="576113"/>
          <a:ext cx="12561455" cy="585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Lots of follow up guidance for SECURE Act 2.0 </a:t>
          </a:r>
        </a:p>
      </dsp:txBody>
      <dsp:txXfrm>
        <a:off x="28557" y="604670"/>
        <a:ext cx="12504341" cy="527886"/>
      </dsp:txXfrm>
    </dsp:sp>
    <dsp:sp modelId="{F2E1DC93-E980-458A-A9C4-C4727024056C}">
      <dsp:nvSpPr>
        <dsp:cNvPr id="0" name=""/>
        <dsp:cNvSpPr/>
      </dsp:nvSpPr>
      <dsp:spPr>
        <a:xfrm>
          <a:off x="0" y="1233113"/>
          <a:ext cx="12561455" cy="585000"/>
        </a:xfrm>
        <a:prstGeom prst="roundRect">
          <a:avLst/>
        </a:prstGeom>
        <a:solidFill>
          <a:schemeClr val="accent5">
            <a:hueOff val="-836813"/>
            <a:satOff val="8025"/>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IRS and DOL continue support of self-corrections</a:t>
          </a:r>
        </a:p>
      </dsp:txBody>
      <dsp:txXfrm>
        <a:off x="28557" y="1261670"/>
        <a:ext cx="12504341" cy="527886"/>
      </dsp:txXfrm>
    </dsp:sp>
    <dsp:sp modelId="{AF526D6B-A5B6-4DAD-B127-68CF078C0FFD}">
      <dsp:nvSpPr>
        <dsp:cNvPr id="0" name=""/>
        <dsp:cNvSpPr/>
      </dsp:nvSpPr>
      <dsp:spPr>
        <a:xfrm>
          <a:off x="0" y="1890113"/>
          <a:ext cx="12561455" cy="585000"/>
        </a:xfrm>
        <a:prstGeom prst="roundRect">
          <a:avLst/>
        </a:prstGeom>
        <a:solidFill>
          <a:schemeClr val="accent5">
            <a:hueOff val="-1673626"/>
            <a:satOff val="16051"/>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Expect final DOL fiduciary rule in 2024</a:t>
          </a:r>
        </a:p>
      </dsp:txBody>
      <dsp:txXfrm>
        <a:off x="28557" y="1918670"/>
        <a:ext cx="12504341" cy="527886"/>
      </dsp:txXfrm>
    </dsp:sp>
    <dsp:sp modelId="{B1CFED5E-DABB-40E4-B200-4255E6BA5C2E}">
      <dsp:nvSpPr>
        <dsp:cNvPr id="0" name=""/>
        <dsp:cNvSpPr/>
      </dsp:nvSpPr>
      <dsp:spPr>
        <a:xfrm>
          <a:off x="0" y="2547113"/>
          <a:ext cx="12561455" cy="585000"/>
        </a:xfrm>
        <a:prstGeom prst="roundRect">
          <a:avLst/>
        </a:prstGeom>
        <a:solidFill>
          <a:schemeClr val="accent5">
            <a:hueOff val="-2510439"/>
            <a:satOff val="24076"/>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SECURE 2.0 amendments due end of 2026 plan year (2029 for governmental plans)</a:t>
          </a:r>
        </a:p>
      </dsp:txBody>
      <dsp:txXfrm>
        <a:off x="28557" y="2575670"/>
        <a:ext cx="12504341" cy="527886"/>
      </dsp:txXfrm>
    </dsp:sp>
    <dsp:sp modelId="{3C54DEFB-0F32-47A5-9F87-010F1BE7739E}">
      <dsp:nvSpPr>
        <dsp:cNvPr id="0" name=""/>
        <dsp:cNvSpPr/>
      </dsp:nvSpPr>
      <dsp:spPr>
        <a:xfrm>
          <a:off x="0" y="3204113"/>
          <a:ext cx="12561455" cy="585000"/>
        </a:xfrm>
        <a:prstGeom prst="roundRect">
          <a:avLst/>
        </a:prstGeom>
        <a:solidFill>
          <a:schemeClr val="accent5">
            <a:hueOff val="-3347252"/>
            <a:satOff val="32101"/>
            <a:lumOff val="-10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Increased focus on cybersecurity concerns</a:t>
          </a:r>
        </a:p>
      </dsp:txBody>
      <dsp:txXfrm>
        <a:off x="28557" y="3232670"/>
        <a:ext cx="12504341" cy="527886"/>
      </dsp:txXfrm>
    </dsp:sp>
    <dsp:sp modelId="{F0B1F0B0-DB78-4A64-A740-F09B0822689A}">
      <dsp:nvSpPr>
        <dsp:cNvPr id="0" name=""/>
        <dsp:cNvSpPr/>
      </dsp:nvSpPr>
      <dsp:spPr>
        <a:xfrm>
          <a:off x="0" y="3861113"/>
          <a:ext cx="12561455" cy="585000"/>
        </a:xfrm>
        <a:prstGeom prst="roundRect">
          <a:avLst/>
        </a:prstGeom>
        <a:solidFill>
          <a:schemeClr val="accent5">
            <a:hueOff val="-4184065"/>
            <a:satOff val="40127"/>
            <a:lumOff val="-13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COLA adjustments</a:t>
          </a:r>
        </a:p>
      </dsp:txBody>
      <dsp:txXfrm>
        <a:off x="28557" y="3889670"/>
        <a:ext cx="12504341" cy="527886"/>
      </dsp:txXfrm>
    </dsp:sp>
    <dsp:sp modelId="{7C3E3336-CF0E-487F-B515-193639A86982}">
      <dsp:nvSpPr>
        <dsp:cNvPr id="0" name=""/>
        <dsp:cNvSpPr/>
      </dsp:nvSpPr>
      <dsp:spPr>
        <a:xfrm>
          <a:off x="0" y="4518113"/>
          <a:ext cx="12561455" cy="585000"/>
        </a:xfrm>
        <a:prstGeom prst="roundRect">
          <a:avLst/>
        </a:prstGeom>
        <a:solidFill>
          <a:schemeClr val="accent5">
            <a:hueOff val="-5020878"/>
            <a:satOff val="48152"/>
            <a:lumOff val="-16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Lifetime income solutions</a:t>
          </a:r>
        </a:p>
      </dsp:txBody>
      <dsp:txXfrm>
        <a:off x="28557" y="4546670"/>
        <a:ext cx="12504341" cy="527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D5F9C-550F-4343-A568-66514078FD91}">
      <dsp:nvSpPr>
        <dsp:cNvPr id="0" name=""/>
        <dsp:cNvSpPr/>
      </dsp:nvSpPr>
      <dsp:spPr>
        <a:xfrm>
          <a:off x="181705" y="2859"/>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How a company handles a full or partial plan termination</a:t>
          </a:r>
        </a:p>
      </dsp:txBody>
      <dsp:txXfrm>
        <a:off x="181705" y="2859"/>
        <a:ext cx="2836754" cy="1702052"/>
      </dsp:txXfrm>
    </dsp:sp>
    <dsp:sp modelId="{1C2554D7-CAEC-4EFE-B4B5-78A073D490EC}">
      <dsp:nvSpPr>
        <dsp:cNvPr id="0" name=""/>
        <dsp:cNvSpPr/>
      </dsp:nvSpPr>
      <dsp:spPr>
        <a:xfrm>
          <a:off x="3302135" y="2859"/>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Mergers and acquisitions</a:t>
          </a:r>
        </a:p>
      </dsp:txBody>
      <dsp:txXfrm>
        <a:off x="3302135" y="2859"/>
        <a:ext cx="2836754" cy="1702052"/>
      </dsp:txXfrm>
    </dsp:sp>
    <dsp:sp modelId="{3DFF9212-4678-4CA2-95FC-A49E4E5B3D0E}">
      <dsp:nvSpPr>
        <dsp:cNvPr id="0" name=""/>
        <dsp:cNvSpPr/>
      </dsp:nvSpPr>
      <dsp:spPr>
        <a:xfrm>
          <a:off x="6422565" y="2859"/>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the plan performs nondiscrimination tests</a:t>
          </a:r>
        </a:p>
      </dsp:txBody>
      <dsp:txXfrm>
        <a:off x="6422565" y="2859"/>
        <a:ext cx="2836754" cy="1702052"/>
      </dsp:txXfrm>
    </dsp:sp>
    <dsp:sp modelId="{C624BFDE-99E8-47AD-B565-A8D9004EDEAB}">
      <dsp:nvSpPr>
        <dsp:cNvPr id="0" name=""/>
        <dsp:cNvSpPr/>
      </dsp:nvSpPr>
      <dsp:spPr>
        <a:xfrm>
          <a:off x="9542995" y="2859"/>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definition of compensation for </a:t>
          </a:r>
          <a:br>
            <a:rPr lang="en-US" sz="2000" kern="1200" dirty="0"/>
          </a:br>
          <a:r>
            <a:rPr lang="en-US" sz="2000" kern="1200" dirty="0"/>
            <a:t>plan purposes</a:t>
          </a:r>
        </a:p>
      </dsp:txBody>
      <dsp:txXfrm>
        <a:off x="9542995" y="2859"/>
        <a:ext cx="2836754" cy="1702052"/>
      </dsp:txXfrm>
    </dsp:sp>
    <dsp:sp modelId="{16FD4B4F-E484-4FD9-921A-B7D0AF47C860}">
      <dsp:nvSpPr>
        <dsp:cNvPr id="0" name=""/>
        <dsp:cNvSpPr/>
      </dsp:nvSpPr>
      <dsp:spPr>
        <a:xfrm>
          <a:off x="181705" y="1988587"/>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Failing to timely amend the plan document</a:t>
          </a:r>
        </a:p>
      </dsp:txBody>
      <dsp:txXfrm>
        <a:off x="181705" y="1988587"/>
        <a:ext cx="2836754" cy="1702052"/>
      </dsp:txXfrm>
    </dsp:sp>
    <dsp:sp modelId="{F0E65C6A-E22F-4595-853F-2D88DDF13122}">
      <dsp:nvSpPr>
        <dsp:cNvPr id="0" name=""/>
        <dsp:cNvSpPr/>
      </dsp:nvSpPr>
      <dsp:spPr>
        <a:xfrm>
          <a:off x="3302135" y="1988587"/>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application of vesting schedules</a:t>
          </a:r>
        </a:p>
      </dsp:txBody>
      <dsp:txXfrm>
        <a:off x="3302135" y="1988587"/>
        <a:ext cx="2836754" cy="1702052"/>
      </dsp:txXfrm>
    </dsp:sp>
    <dsp:sp modelId="{B930FB89-AC46-4EE9-96AD-EE9C01A749CF}">
      <dsp:nvSpPr>
        <dsp:cNvPr id="0" name=""/>
        <dsp:cNvSpPr/>
      </dsp:nvSpPr>
      <dsp:spPr>
        <a:xfrm>
          <a:off x="6422565" y="1988587"/>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handling of distributions and loans</a:t>
          </a:r>
        </a:p>
      </dsp:txBody>
      <dsp:txXfrm>
        <a:off x="6422565" y="1988587"/>
        <a:ext cx="2836754" cy="1702052"/>
      </dsp:txXfrm>
    </dsp:sp>
    <dsp:sp modelId="{1F9DA53D-C364-45B5-8947-C5ADD99FD919}">
      <dsp:nvSpPr>
        <dsp:cNvPr id="0" name=""/>
        <dsp:cNvSpPr/>
      </dsp:nvSpPr>
      <dsp:spPr>
        <a:xfrm>
          <a:off x="9542995" y="1988587"/>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Plan fees and how </a:t>
          </a:r>
          <a:br>
            <a:rPr lang="en-US" sz="2000" kern="1200" dirty="0"/>
          </a:br>
          <a:r>
            <a:rPr lang="en-US" sz="2000" kern="1200" dirty="0"/>
            <a:t>the assets of the </a:t>
          </a:r>
          <a:br>
            <a:rPr lang="en-US" sz="2000" kern="1200" dirty="0"/>
          </a:br>
          <a:r>
            <a:rPr lang="en-US" sz="2000" kern="1200" dirty="0"/>
            <a:t>plan are invested</a:t>
          </a:r>
        </a:p>
      </dsp:txBody>
      <dsp:txXfrm>
        <a:off x="9542995" y="1988587"/>
        <a:ext cx="2836754" cy="1702052"/>
      </dsp:txXfrm>
    </dsp:sp>
    <dsp:sp modelId="{785ABF1C-FACF-4598-96FC-876E072563FE}">
      <dsp:nvSpPr>
        <dsp:cNvPr id="0" name=""/>
        <dsp:cNvSpPr/>
      </dsp:nvSpPr>
      <dsp:spPr>
        <a:xfrm>
          <a:off x="3302135" y="3974315"/>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Excess salary deferrals and employer contributions</a:t>
          </a:r>
        </a:p>
      </dsp:txBody>
      <dsp:txXfrm>
        <a:off x="3302135" y="3974315"/>
        <a:ext cx="2836754" cy="1702052"/>
      </dsp:txXfrm>
    </dsp:sp>
    <dsp:sp modelId="{CF74905C-7198-4F7C-AF3A-84C14BFEEF62}">
      <dsp:nvSpPr>
        <dsp:cNvPr id="0" name=""/>
        <dsp:cNvSpPr/>
      </dsp:nvSpPr>
      <dsp:spPr>
        <a:xfrm>
          <a:off x="6422565" y="3974315"/>
          <a:ext cx="2836754" cy="1702052"/>
        </a:xfrm>
        <a:prstGeom prst="rect">
          <a:avLst/>
        </a:prstGeom>
        <a:solidFill>
          <a:schemeClr val="l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Lack of internal controls and the use of incorrect data on Form 5500</a:t>
          </a:r>
        </a:p>
      </dsp:txBody>
      <dsp:txXfrm>
        <a:off x="6422565" y="3974315"/>
        <a:ext cx="2836754" cy="17020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289DB-C864-46CD-A065-11B69F4DF405}">
      <dsp:nvSpPr>
        <dsp:cNvPr id="0" name=""/>
        <dsp:cNvSpPr/>
      </dsp:nvSpPr>
      <dsp:spPr>
        <a:xfrm>
          <a:off x="0" y="4015184"/>
          <a:ext cx="12560300" cy="13178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At the end of phase two, the IRS will evaluate the program’s effectiveness and determine if it should continue to be part of our overall compliance strategy.</a:t>
          </a:r>
        </a:p>
      </dsp:txBody>
      <dsp:txXfrm>
        <a:off x="0" y="4015184"/>
        <a:ext cx="12560300" cy="1317873"/>
      </dsp:txXfrm>
    </dsp:sp>
    <dsp:sp modelId="{FBFC02AF-616A-4973-9BE7-D6BF1412266D}">
      <dsp:nvSpPr>
        <dsp:cNvPr id="0" name=""/>
        <dsp:cNvSpPr/>
      </dsp:nvSpPr>
      <dsp:spPr>
        <a:xfrm rot="10800000">
          <a:off x="0" y="2008063"/>
          <a:ext cx="12560300" cy="2026888"/>
        </a:xfrm>
        <a:prstGeom prst="upArrowCallout">
          <a:avLst/>
        </a:prstGeom>
        <a:solidFill>
          <a:schemeClr val="accent2">
            <a:hueOff val="-3691473"/>
            <a:satOff val="1815"/>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Plan sponsor has “90-day window” to review plan for errors and use the less costly self-correction measures to remedy errors instead of the more expensive Closing Agreements Program (CAP) </a:t>
          </a:r>
        </a:p>
      </dsp:txBody>
      <dsp:txXfrm rot="10800000">
        <a:off x="0" y="2008063"/>
        <a:ext cx="12560300" cy="1317011"/>
      </dsp:txXfrm>
    </dsp:sp>
    <dsp:sp modelId="{13F8539F-2BD9-426A-B4BB-BA61EA48CC22}">
      <dsp:nvSpPr>
        <dsp:cNvPr id="0" name=""/>
        <dsp:cNvSpPr/>
      </dsp:nvSpPr>
      <dsp:spPr>
        <a:xfrm rot="10800000">
          <a:off x="0" y="942"/>
          <a:ext cx="12560300" cy="2026888"/>
        </a:xfrm>
        <a:prstGeom prst="upArrowCallout">
          <a:avLst/>
        </a:prstGeom>
        <a:solidFill>
          <a:schemeClr val="accent2">
            <a:hueOff val="-7382946"/>
            <a:satOff val="36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IRS will notify a plan sponsor by letter that its retirement plan was selected for an upcoming examination </a:t>
          </a:r>
        </a:p>
      </dsp:txBody>
      <dsp:txXfrm rot="10800000">
        <a:off x="0" y="942"/>
        <a:ext cx="12560300" cy="13170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4B746-7DE4-4D97-ADF0-140693732B6E}">
      <dsp:nvSpPr>
        <dsp:cNvPr id="0" name=""/>
        <dsp:cNvSpPr/>
      </dsp:nvSpPr>
      <dsp:spPr>
        <a:xfrm>
          <a:off x="15212" y="670"/>
          <a:ext cx="4153902" cy="18281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March 8th—DOL delivered final regulation to OMB</a:t>
          </a:r>
        </a:p>
      </dsp:txBody>
      <dsp:txXfrm>
        <a:off x="15212" y="670"/>
        <a:ext cx="4153902" cy="1828181"/>
      </dsp:txXfrm>
    </dsp:sp>
    <dsp:sp modelId="{41458847-7FD4-4279-A3B2-A472D7DDA347}">
      <dsp:nvSpPr>
        <dsp:cNvPr id="0" name=""/>
        <dsp:cNvSpPr/>
      </dsp:nvSpPr>
      <dsp:spPr>
        <a:xfrm>
          <a:off x="4473811" y="670"/>
          <a:ext cx="4153902" cy="18281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Retirement Security Rule: Definition of an Investment Advice Fiduciary”</a:t>
          </a:r>
        </a:p>
      </dsp:txBody>
      <dsp:txXfrm>
        <a:off x="4473811" y="670"/>
        <a:ext cx="4153902" cy="1828181"/>
      </dsp:txXfrm>
    </dsp:sp>
    <dsp:sp modelId="{AA32A245-FA22-4706-9312-8D9241149708}">
      <dsp:nvSpPr>
        <dsp:cNvPr id="0" name=""/>
        <dsp:cNvSpPr/>
      </dsp:nvSpPr>
      <dsp:spPr>
        <a:xfrm>
          <a:off x="15212" y="2133548"/>
          <a:ext cx="4153902" cy="18281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90-day review period, generally</a:t>
          </a:r>
        </a:p>
      </dsp:txBody>
      <dsp:txXfrm>
        <a:off x="15212" y="2133548"/>
        <a:ext cx="4153902" cy="1828181"/>
      </dsp:txXfrm>
    </dsp:sp>
    <dsp:sp modelId="{9FAA44C5-D21C-4B57-B3E8-94CE6106196B}">
      <dsp:nvSpPr>
        <dsp:cNvPr id="0" name=""/>
        <dsp:cNvSpPr/>
      </dsp:nvSpPr>
      <dsp:spPr>
        <a:xfrm>
          <a:off x="4473811" y="2133548"/>
          <a:ext cx="4153902" cy="18281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01/01/2025 effective date likely</a:t>
          </a:r>
        </a:p>
      </dsp:txBody>
      <dsp:txXfrm>
        <a:off x="4473811" y="2133548"/>
        <a:ext cx="4153902" cy="18281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A4AF9-40FE-4934-AD2D-063B278266F8}">
      <dsp:nvSpPr>
        <dsp:cNvPr id="0" name=""/>
        <dsp:cNvSpPr/>
      </dsp:nvSpPr>
      <dsp:spPr>
        <a:xfrm>
          <a:off x="0" y="456493"/>
          <a:ext cx="125603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E232C1-14D4-4C14-AAE7-F01032E9AA04}">
      <dsp:nvSpPr>
        <dsp:cNvPr id="0" name=""/>
        <dsp:cNvSpPr/>
      </dsp:nvSpPr>
      <dsp:spPr>
        <a:xfrm>
          <a:off x="628015" y="87493"/>
          <a:ext cx="11247082"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800100">
            <a:lnSpc>
              <a:spcPct val="90000"/>
            </a:lnSpc>
            <a:spcBef>
              <a:spcPct val="0"/>
            </a:spcBef>
            <a:spcAft>
              <a:spcPct val="35000"/>
            </a:spcAft>
            <a:buNone/>
          </a:pPr>
          <a:r>
            <a:rPr lang="en-US" sz="1800" kern="1200"/>
            <a:t>Broker-dealer compliance date: June 30, 2020</a:t>
          </a:r>
        </a:p>
      </dsp:txBody>
      <dsp:txXfrm>
        <a:off x="664041" y="123519"/>
        <a:ext cx="11175030" cy="665948"/>
      </dsp:txXfrm>
    </dsp:sp>
    <dsp:sp modelId="{5AD38941-0E74-4C32-BB5C-3C6E04AC17DF}">
      <dsp:nvSpPr>
        <dsp:cNvPr id="0" name=""/>
        <dsp:cNvSpPr/>
      </dsp:nvSpPr>
      <dsp:spPr>
        <a:xfrm>
          <a:off x="0" y="1590493"/>
          <a:ext cx="12560300" cy="630000"/>
        </a:xfrm>
        <a:prstGeom prst="rect">
          <a:avLst/>
        </a:prstGeom>
        <a:solidFill>
          <a:schemeClr val="lt1">
            <a:alpha val="90000"/>
            <a:hueOff val="0"/>
            <a:satOff val="0"/>
            <a:lumOff val="0"/>
            <a:alphaOff val="0"/>
          </a:schemeClr>
        </a:solidFill>
        <a:ln w="12700" cap="flat" cmpd="sng" algn="ctr">
          <a:solidFill>
            <a:schemeClr val="accent5">
              <a:hueOff val="-1673626"/>
              <a:satOff val="16051"/>
              <a:lumOff val="-54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B4EC0C-3B0E-42D1-B024-0E4942D1B61B}">
      <dsp:nvSpPr>
        <dsp:cNvPr id="0" name=""/>
        <dsp:cNvSpPr/>
      </dsp:nvSpPr>
      <dsp:spPr>
        <a:xfrm>
          <a:off x="628015" y="1221493"/>
          <a:ext cx="11247082" cy="738000"/>
        </a:xfrm>
        <a:prstGeom prst="roundRect">
          <a:avLst/>
        </a:prstGeom>
        <a:solidFill>
          <a:schemeClr val="accent5">
            <a:hueOff val="-1673626"/>
            <a:satOff val="16051"/>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800100">
            <a:lnSpc>
              <a:spcPct val="90000"/>
            </a:lnSpc>
            <a:spcBef>
              <a:spcPct val="0"/>
            </a:spcBef>
            <a:spcAft>
              <a:spcPct val="35000"/>
            </a:spcAft>
            <a:buNone/>
          </a:pPr>
          <a:r>
            <a:rPr lang="en-US" sz="1800" kern="1200"/>
            <a:t>Applies to broker-dealers and their associates recommending any securities transactions or investment strategies involving securities (including account recommendations) to retail customers</a:t>
          </a:r>
        </a:p>
      </dsp:txBody>
      <dsp:txXfrm>
        <a:off x="664041" y="1257519"/>
        <a:ext cx="11175030" cy="665948"/>
      </dsp:txXfrm>
    </dsp:sp>
    <dsp:sp modelId="{D1F7858D-CDC5-45F7-A057-293523D96126}">
      <dsp:nvSpPr>
        <dsp:cNvPr id="0" name=""/>
        <dsp:cNvSpPr/>
      </dsp:nvSpPr>
      <dsp:spPr>
        <a:xfrm>
          <a:off x="0" y="2724494"/>
          <a:ext cx="12560300" cy="1732500"/>
        </a:xfrm>
        <a:prstGeom prst="rect">
          <a:avLst/>
        </a:prstGeom>
        <a:solidFill>
          <a:schemeClr val="lt1">
            <a:alpha val="90000"/>
            <a:hueOff val="0"/>
            <a:satOff val="0"/>
            <a:lumOff val="0"/>
            <a:alphaOff val="0"/>
          </a:schemeClr>
        </a:solidFill>
        <a:ln w="12700" cap="flat" cmpd="sng" algn="ctr">
          <a:solidFill>
            <a:schemeClr val="accent5">
              <a:hueOff val="-3347252"/>
              <a:satOff val="32101"/>
              <a:lumOff val="-109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4819" tIns="520700" rIns="97481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Provide disclosures</a:t>
          </a:r>
        </a:p>
        <a:p>
          <a:pPr marL="171450" lvl="1" indent="-171450" algn="l" defTabSz="800100">
            <a:lnSpc>
              <a:spcPct val="90000"/>
            </a:lnSpc>
            <a:spcBef>
              <a:spcPct val="0"/>
            </a:spcBef>
            <a:spcAft>
              <a:spcPct val="15000"/>
            </a:spcAft>
            <a:buChar char="•"/>
          </a:pPr>
          <a:r>
            <a:rPr lang="en-US" sz="1800" kern="1200"/>
            <a:t>Exercise reasonable care</a:t>
          </a:r>
        </a:p>
        <a:p>
          <a:pPr marL="171450" lvl="1" indent="-171450" algn="l" defTabSz="800100">
            <a:lnSpc>
              <a:spcPct val="90000"/>
            </a:lnSpc>
            <a:spcBef>
              <a:spcPct val="0"/>
            </a:spcBef>
            <a:spcAft>
              <a:spcPct val="15000"/>
            </a:spcAft>
            <a:buChar char="•"/>
          </a:pPr>
          <a:r>
            <a:rPr lang="en-US" sz="1800" kern="1200"/>
            <a:t>Address conflicts of interest</a:t>
          </a:r>
        </a:p>
        <a:p>
          <a:pPr marL="171450" lvl="1" indent="-171450" algn="l" defTabSz="800100">
            <a:lnSpc>
              <a:spcPct val="90000"/>
            </a:lnSpc>
            <a:spcBef>
              <a:spcPct val="0"/>
            </a:spcBef>
            <a:spcAft>
              <a:spcPct val="15000"/>
            </a:spcAft>
            <a:buChar char="•"/>
          </a:pPr>
          <a:r>
            <a:rPr lang="en-US" sz="1800" kern="1200"/>
            <a:t>Follow written policies and procedures</a:t>
          </a:r>
        </a:p>
      </dsp:txBody>
      <dsp:txXfrm>
        <a:off x="0" y="2724494"/>
        <a:ext cx="12560300" cy="1732500"/>
      </dsp:txXfrm>
    </dsp:sp>
    <dsp:sp modelId="{D4298F63-C781-48DD-98FF-2C05AAF3E810}">
      <dsp:nvSpPr>
        <dsp:cNvPr id="0" name=""/>
        <dsp:cNvSpPr/>
      </dsp:nvSpPr>
      <dsp:spPr>
        <a:xfrm>
          <a:off x="628015" y="2355494"/>
          <a:ext cx="11247082" cy="738000"/>
        </a:xfrm>
        <a:prstGeom prst="roundRect">
          <a:avLst/>
        </a:prstGeom>
        <a:solidFill>
          <a:schemeClr val="accent5">
            <a:hueOff val="-3347252"/>
            <a:satOff val="32101"/>
            <a:lumOff val="-10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800100">
            <a:lnSpc>
              <a:spcPct val="90000"/>
            </a:lnSpc>
            <a:spcBef>
              <a:spcPct val="0"/>
            </a:spcBef>
            <a:spcAft>
              <a:spcPct val="35000"/>
            </a:spcAft>
            <a:buNone/>
          </a:pPr>
          <a:r>
            <a:rPr lang="en-US" sz="1800" kern="1200"/>
            <a:t>A broker-dealer must act in the retail customer’s best interest and cannot place its own interests ahead of the customer’s interests.</a:t>
          </a:r>
        </a:p>
      </dsp:txBody>
      <dsp:txXfrm>
        <a:off x="664041" y="2391520"/>
        <a:ext cx="11175030" cy="665948"/>
      </dsp:txXfrm>
    </dsp:sp>
    <dsp:sp modelId="{783CB393-1E73-4DB3-AA58-DFA9699B838C}">
      <dsp:nvSpPr>
        <dsp:cNvPr id="0" name=""/>
        <dsp:cNvSpPr/>
      </dsp:nvSpPr>
      <dsp:spPr>
        <a:xfrm>
          <a:off x="0" y="4960994"/>
          <a:ext cx="12560300" cy="630000"/>
        </a:xfrm>
        <a:prstGeom prst="rect">
          <a:avLst/>
        </a:prstGeom>
        <a:solidFill>
          <a:schemeClr val="lt1">
            <a:alpha val="90000"/>
            <a:hueOff val="0"/>
            <a:satOff val="0"/>
            <a:lumOff val="0"/>
            <a:alphaOff val="0"/>
          </a:schemeClr>
        </a:solidFill>
        <a:ln w="12700" cap="flat" cmpd="sng" algn="ctr">
          <a:solidFill>
            <a:schemeClr val="accent5">
              <a:hueOff val="-5020878"/>
              <a:satOff val="48152"/>
              <a:lumOff val="-164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86383D-614E-4FE5-9F9D-2D9462CBA3F1}">
      <dsp:nvSpPr>
        <dsp:cNvPr id="0" name=""/>
        <dsp:cNvSpPr/>
      </dsp:nvSpPr>
      <dsp:spPr>
        <a:xfrm>
          <a:off x="628015" y="4591993"/>
          <a:ext cx="11247082" cy="738000"/>
        </a:xfrm>
        <a:prstGeom prst="roundRect">
          <a:avLst/>
        </a:prstGeom>
        <a:solidFill>
          <a:schemeClr val="accent5">
            <a:hueOff val="-5020878"/>
            <a:satOff val="48152"/>
            <a:lumOff val="-16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325" tIns="0" rIns="332325" bIns="0" numCol="1" spcCol="1270" anchor="ctr" anchorCtr="0">
          <a:noAutofit/>
        </a:bodyPr>
        <a:lstStyle/>
        <a:p>
          <a:pPr marL="0" lvl="0" indent="0" algn="l" defTabSz="800100">
            <a:lnSpc>
              <a:spcPct val="90000"/>
            </a:lnSpc>
            <a:spcBef>
              <a:spcPct val="0"/>
            </a:spcBef>
            <a:spcAft>
              <a:spcPct val="35000"/>
            </a:spcAft>
            <a:buNone/>
          </a:pPr>
          <a:r>
            <a:rPr lang="en-US" sz="1800" kern="1200"/>
            <a:t>Use Form CRS Relationship Summary (amended Form ADV) required</a:t>
          </a:r>
        </a:p>
      </dsp:txBody>
      <dsp:txXfrm>
        <a:off x="664041" y="4628019"/>
        <a:ext cx="11175030" cy="665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CF22-DBDC-439F-9AB5-8CB9F7417565}">
      <dsp:nvSpPr>
        <dsp:cNvPr id="0" name=""/>
        <dsp:cNvSpPr/>
      </dsp:nvSpPr>
      <dsp:spPr>
        <a:xfrm>
          <a:off x="0" y="21389"/>
          <a:ext cx="12561455"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State securities regulators found many B/Ds still not complying with “Best Interest” policies and procedures</a:t>
          </a:r>
        </a:p>
      </dsp:txBody>
      <dsp:txXfrm>
        <a:off x="37467" y="58856"/>
        <a:ext cx="12486521" cy="692586"/>
      </dsp:txXfrm>
    </dsp:sp>
    <dsp:sp modelId="{EDCC69FB-FBF4-4BEC-A416-2964FB5C33C5}">
      <dsp:nvSpPr>
        <dsp:cNvPr id="0" name=""/>
        <dsp:cNvSpPr/>
      </dsp:nvSpPr>
      <dsp:spPr>
        <a:xfrm>
          <a:off x="0" y="906990"/>
          <a:ext cx="12561455" cy="767520"/>
        </a:xfrm>
        <a:prstGeom prst="roundRect">
          <a:avLst/>
        </a:prstGeom>
        <a:solidFill>
          <a:schemeClr val="accent2">
            <a:hueOff val="-2460982"/>
            <a:satOff val="1210"/>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2024 SEC Exam Priorities include a focus on Regulation Best Interest, Fiduciary Duty, and Form CRS</a:t>
          </a:r>
        </a:p>
      </dsp:txBody>
      <dsp:txXfrm>
        <a:off x="37467" y="944457"/>
        <a:ext cx="12486521" cy="692586"/>
      </dsp:txXfrm>
    </dsp:sp>
    <dsp:sp modelId="{61373179-0E54-4589-96EC-380B74EE75A5}">
      <dsp:nvSpPr>
        <dsp:cNvPr id="0" name=""/>
        <dsp:cNvSpPr/>
      </dsp:nvSpPr>
      <dsp:spPr>
        <a:xfrm>
          <a:off x="0" y="1792590"/>
          <a:ext cx="12561455" cy="767520"/>
        </a:xfrm>
        <a:prstGeom prst="roundRect">
          <a:avLst/>
        </a:prstGeom>
        <a:solidFill>
          <a:schemeClr val="accent2">
            <a:hueOff val="-4921964"/>
            <a:satOff val="2420"/>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Firms must report disciplinary history on their Forms CRS</a:t>
          </a:r>
        </a:p>
      </dsp:txBody>
      <dsp:txXfrm>
        <a:off x="37467" y="1830057"/>
        <a:ext cx="12486521" cy="692586"/>
      </dsp:txXfrm>
    </dsp:sp>
    <dsp:sp modelId="{21646323-8C75-4C9F-B5D6-5C27DAA2DC79}">
      <dsp:nvSpPr>
        <dsp:cNvPr id="0" name=""/>
        <dsp:cNvSpPr/>
      </dsp:nvSpPr>
      <dsp:spPr>
        <a:xfrm>
          <a:off x="0" y="2678190"/>
          <a:ext cx="12561455" cy="767520"/>
        </a:xfrm>
        <a:prstGeom prst="roundRect">
          <a:avLst/>
        </a:prstGeom>
        <a:solidFill>
          <a:schemeClr val="accent2">
            <a:hueOff val="-7382946"/>
            <a:satOff val="36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Rollovers subject to Best Interest standard</a:t>
          </a:r>
        </a:p>
      </dsp:txBody>
      <dsp:txXfrm>
        <a:off x="37467" y="2715657"/>
        <a:ext cx="12486521" cy="6925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A61B6-5C00-45C4-8C86-32FB20E72B18}">
      <dsp:nvSpPr>
        <dsp:cNvPr id="0" name=""/>
        <dsp:cNvSpPr/>
      </dsp:nvSpPr>
      <dsp:spPr>
        <a:xfrm>
          <a:off x="0" y="373770"/>
          <a:ext cx="12561455" cy="10424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Final regulations:  ESG factors may be considered in investment selection if the fiduciary reasonably determines they are relevant to a risk and return analysis</a:t>
          </a:r>
        </a:p>
      </dsp:txBody>
      <dsp:txXfrm>
        <a:off x="50889" y="424659"/>
        <a:ext cx="12459677" cy="940692"/>
      </dsp:txXfrm>
    </dsp:sp>
    <dsp:sp modelId="{74E24842-79E0-40AD-90CA-D5148FD9F3C3}">
      <dsp:nvSpPr>
        <dsp:cNvPr id="0" name=""/>
        <dsp:cNvSpPr/>
      </dsp:nvSpPr>
      <dsp:spPr>
        <a:xfrm>
          <a:off x="0" y="1494000"/>
          <a:ext cx="12561455" cy="10424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i="1" kern="1200"/>
            <a:t>Utah v. Walsh </a:t>
          </a:r>
          <a:r>
            <a:rPr lang="en-US" sz="2700" kern="1200"/>
            <a:t>– the 26-state challenge to DOL’s ESG rule</a:t>
          </a:r>
        </a:p>
      </dsp:txBody>
      <dsp:txXfrm>
        <a:off x="50889" y="1544889"/>
        <a:ext cx="12459677" cy="940692"/>
      </dsp:txXfrm>
    </dsp:sp>
    <dsp:sp modelId="{27A1A524-2CAF-46CC-A8E2-3B0502E870FC}">
      <dsp:nvSpPr>
        <dsp:cNvPr id="0" name=""/>
        <dsp:cNvSpPr/>
      </dsp:nvSpPr>
      <dsp:spPr>
        <a:xfrm>
          <a:off x="0" y="2614231"/>
          <a:ext cx="12561455" cy="104247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DOL’s 2022 ESG regulation allows consideration of ESG factors in two circumstances</a:t>
          </a:r>
        </a:p>
      </dsp:txBody>
      <dsp:txXfrm>
        <a:off x="50889" y="2665120"/>
        <a:ext cx="12459677" cy="940692"/>
      </dsp:txXfrm>
    </dsp:sp>
    <dsp:sp modelId="{7F899AF2-F371-4265-A50B-D3B748C766DD}">
      <dsp:nvSpPr>
        <dsp:cNvPr id="0" name=""/>
        <dsp:cNvSpPr/>
      </dsp:nvSpPr>
      <dsp:spPr>
        <a:xfrm>
          <a:off x="0" y="3656701"/>
          <a:ext cx="12561455" cy="1648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82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Where a fiduciary concludes that ESG factors (e.g., climate change risk) “are relevant to a risk and return analysis”</a:t>
          </a:r>
        </a:p>
        <a:p>
          <a:pPr marL="228600" lvl="1" indent="-228600" algn="l" defTabSz="933450">
            <a:lnSpc>
              <a:spcPct val="90000"/>
            </a:lnSpc>
            <a:spcBef>
              <a:spcPct val="0"/>
            </a:spcBef>
            <a:spcAft>
              <a:spcPct val="20000"/>
            </a:spcAft>
            <a:buChar char="•"/>
          </a:pPr>
          <a:r>
            <a:rPr lang="en-US" sz="2100" kern="1200"/>
            <a:t>Modified “tiebreaker” standard</a:t>
          </a:r>
        </a:p>
        <a:p>
          <a:pPr marL="457200" lvl="2" indent="-228600" algn="l" defTabSz="933450">
            <a:lnSpc>
              <a:spcPct val="90000"/>
            </a:lnSpc>
            <a:spcBef>
              <a:spcPct val="0"/>
            </a:spcBef>
            <a:spcAft>
              <a:spcPct val="20000"/>
            </a:spcAft>
            <a:buChar char="•"/>
          </a:pPr>
          <a:r>
            <a:rPr lang="en-US" sz="2100" kern="1200"/>
            <a:t>Tiebreaker rule only matters when ESG factors do not affect the risk/return analysis</a:t>
          </a:r>
        </a:p>
        <a:p>
          <a:pPr marL="457200" lvl="2" indent="-228600" algn="l" defTabSz="933450">
            <a:lnSpc>
              <a:spcPct val="90000"/>
            </a:lnSpc>
            <a:spcBef>
              <a:spcPct val="0"/>
            </a:spcBef>
            <a:spcAft>
              <a:spcPct val="20000"/>
            </a:spcAft>
            <a:buChar char="•"/>
          </a:pPr>
          <a:r>
            <a:rPr lang="en-US" sz="2100" kern="1200"/>
            <a:t>ESG factors are “collateral benefits other than investment returns.” </a:t>
          </a:r>
        </a:p>
      </dsp:txBody>
      <dsp:txXfrm>
        <a:off x="0" y="3656701"/>
        <a:ext cx="12561455" cy="16487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CB499-7E39-4414-8CA9-30FF4ED1EA76}"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0D226-DAB7-4E45-BDCC-3B3812D0E776}" type="slidenum">
              <a:rPr lang="en-US" smtClean="0"/>
              <a:t>‹#›</a:t>
            </a:fld>
            <a:endParaRPr lang="en-US"/>
          </a:p>
        </p:txBody>
      </p:sp>
    </p:spTree>
    <p:extLst>
      <p:ext uri="{BB962C8B-B14F-4D97-AF65-F5344CB8AC3E}">
        <p14:creationId xmlns:p14="http://schemas.microsoft.com/office/powerpoint/2010/main" val="1527123200"/>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rs.gov/retirement-plans/correcting-plan-error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irs.gov/retirement-plans/voluntary-correction-program-fees" TargetMode="External"/><Relationship Id="rId4" Type="http://schemas.openxmlformats.org/officeDocument/2006/relationships/hyperlink" Target="https://www.irs.gov/irb/2021-31_IRB#REV-PROC-2021-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latin typeface="ITCFrankGothForAMPF-BookCond"/>
              </a:rPr>
              <a:t>The overall monetary results were consistent at $1.4B from 2022 to 2023. The number of civil and criminal investigations that were closed decreased from 2022 to 2023 a bit</a:t>
            </a:r>
            <a:r>
              <a:rPr lang="en-US" dirty="0">
                <a:solidFill>
                  <a:srgbClr val="000000"/>
                </a:solidFill>
                <a:latin typeface="Segoe UI" panose="020B0502040204020203" pitchFamily="34" charset="0"/>
              </a:rPr>
              <a:t>. The DOL's voluntary self correction programs [(Voluntary Fiduciary Correction Program (VFCP) and Delinquent Filer Voluntary Compliance Program (DFVCP)] continue to produce strong results. </a:t>
            </a:r>
            <a:r>
              <a:rPr lang="en-US" dirty="0"/>
              <a:t>$444 Million was Restored to Workers through Informal Complaint Resolution. </a:t>
            </a:r>
            <a:endParaRPr lang="en-US" dirty="0">
              <a:solidFill>
                <a:srgbClr val="000000"/>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Segoe UI" panose="020B0502040204020203" pitchFamily="34" charset="0"/>
            </a:endParaRPr>
          </a:p>
          <a:p>
            <a:r>
              <a:rPr lang="en-US" dirty="0">
                <a:solidFill>
                  <a:srgbClr val="000000"/>
                </a:solidFill>
                <a:latin typeface="Segoe UI" panose="020B0502040204020203" pitchFamily="34" charset="0"/>
              </a:rPr>
              <a:t>An important new area of concentration will be advancing cybersecurity efforts. The agency will also continue to pursue claims based on the mismanagement of retirement assets and missing participants.</a:t>
            </a:r>
            <a:endParaRPr lang="en-US" dirty="0">
              <a:solidFill>
                <a:prstClr val="black"/>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010D226-DAB7-4E45-BDCC-3B3812D0E776}" type="slidenum">
              <a:rPr lang="en-US" smtClean="0"/>
              <a:t>4</a:t>
            </a:fld>
            <a:endParaRPr lang="en-US"/>
          </a:p>
        </p:txBody>
      </p:sp>
    </p:spTree>
    <p:extLst>
      <p:ext uri="{BB962C8B-B14F-4D97-AF65-F5344CB8AC3E}">
        <p14:creationId xmlns:p14="http://schemas.microsoft.com/office/powerpoint/2010/main" val="1828356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23</a:t>
            </a:fld>
            <a:endParaRPr lang="en-US" dirty="0"/>
          </a:p>
        </p:txBody>
      </p:sp>
    </p:spTree>
    <p:extLst>
      <p:ext uri="{BB962C8B-B14F-4D97-AF65-F5344CB8AC3E}">
        <p14:creationId xmlns:p14="http://schemas.microsoft.com/office/powerpoint/2010/main" val="226394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dirty="0"/>
              <a:t>Acknowledge fiduciary status; </a:t>
            </a:r>
          </a:p>
          <a:p>
            <a:pPr marL="342900" indent="-342900">
              <a:buFont typeface="+mj-lt"/>
              <a:buAutoNum type="arabicPeriod"/>
            </a:pPr>
            <a:r>
              <a:rPr lang="en-US" dirty="0"/>
              <a:t>Satisfy the “reasonable compensation” standard of ERISA;</a:t>
            </a:r>
          </a:p>
          <a:p>
            <a:pPr marL="342900" indent="-342900">
              <a:buFont typeface="+mj-lt"/>
              <a:buAutoNum type="arabicPeriod"/>
            </a:pPr>
            <a:r>
              <a:rPr lang="en-US" dirty="0"/>
              <a:t>Restrict its use of data;</a:t>
            </a:r>
          </a:p>
          <a:p>
            <a:pPr marL="342900" indent="-342900">
              <a:buFont typeface="+mj-lt"/>
              <a:buAutoNum type="arabicPeriod"/>
            </a:pPr>
            <a:r>
              <a:rPr lang="en-US" dirty="0"/>
              <a:t>Offer open participation;</a:t>
            </a:r>
          </a:p>
          <a:p>
            <a:pPr marL="342900" indent="-342900">
              <a:buFont typeface="+mj-lt"/>
              <a:buAutoNum type="arabicPeriod"/>
            </a:pPr>
            <a:r>
              <a:rPr lang="en-US" dirty="0"/>
              <a:t>Satisfy notice and disclosure requirements; </a:t>
            </a:r>
          </a:p>
          <a:p>
            <a:pPr marL="342900" indent="-342900">
              <a:buFont typeface="+mj-lt"/>
              <a:buAutoNum type="arabicPeriod"/>
            </a:pPr>
            <a:r>
              <a:rPr lang="en-US" dirty="0"/>
              <a:t>Execute regular participant searches;  </a:t>
            </a:r>
          </a:p>
          <a:p>
            <a:pPr marL="342900" indent="-342900">
              <a:buFont typeface="+mj-lt"/>
              <a:buAutoNum type="arabicPeriod"/>
            </a:pPr>
            <a:r>
              <a:rPr lang="en-US" dirty="0"/>
              <a:t>Ensure active monitoring by a designated plan fiduciary;</a:t>
            </a:r>
          </a:p>
          <a:p>
            <a:pPr marL="342900" indent="-342900">
              <a:buFont typeface="+mj-lt"/>
              <a:buAutoNum type="arabicPeriod"/>
            </a:pPr>
            <a:r>
              <a:rPr lang="en-US" dirty="0"/>
              <a:t>Limit discretion by adopting procedures that “… set specific standards and timeframes;”</a:t>
            </a:r>
          </a:p>
          <a:p>
            <a:pPr marL="342900" indent="-342900">
              <a:buFont typeface="+mj-lt"/>
              <a:buAutoNum type="arabicPeriod"/>
            </a:pPr>
            <a:r>
              <a:rPr lang="en-US" dirty="0"/>
              <a:t>Undergo an independent audit annually;</a:t>
            </a:r>
          </a:p>
          <a:p>
            <a:pPr marL="342900" indent="-342900">
              <a:buFont typeface="+mj-lt"/>
              <a:buAutoNum type="arabicPeriod"/>
            </a:pPr>
            <a:r>
              <a:rPr lang="en-US" dirty="0"/>
              <a:t>Maintain a website with information on fees, recordkeepers it deals with, and the number of plans and participants it covers;</a:t>
            </a:r>
          </a:p>
          <a:p>
            <a:pPr marL="342900" indent="-342900">
              <a:buFont typeface="+mj-lt"/>
              <a:buAutoNum type="arabicPeriod"/>
            </a:pPr>
            <a:r>
              <a:rPr lang="en-US" dirty="0"/>
              <a:t>Forgo the use of exculpatory provisions in its contracts with plans;</a:t>
            </a:r>
          </a:p>
          <a:p>
            <a:pPr marL="342900" indent="-342900">
              <a:buFont typeface="+mj-lt"/>
              <a:buAutoNum type="arabicPeriod"/>
            </a:pPr>
            <a:r>
              <a:rPr lang="en-US" dirty="0"/>
              <a:t>Retain records for at least six years. </a:t>
            </a:r>
          </a:p>
          <a:p>
            <a:endParaRPr lang="en-US" dirty="0"/>
          </a:p>
        </p:txBody>
      </p:sp>
      <p:sp>
        <p:nvSpPr>
          <p:cNvPr id="4" name="Slide Number Placeholder 3"/>
          <p:cNvSpPr>
            <a:spLocks noGrp="1"/>
          </p:cNvSpPr>
          <p:nvPr>
            <p:ph type="sldNum" sz="quarter" idx="5"/>
          </p:nvPr>
        </p:nvSpPr>
        <p:spPr/>
        <p:txBody>
          <a:bodyPr/>
          <a:lstStyle/>
          <a:p>
            <a:fld id="{5010D226-DAB7-4E45-BDCC-3B3812D0E776}" type="slidenum">
              <a:rPr lang="en-US" smtClean="0"/>
              <a:t>24</a:t>
            </a:fld>
            <a:endParaRPr lang="en-US"/>
          </a:p>
        </p:txBody>
      </p:sp>
    </p:spTree>
    <p:extLst>
      <p:ext uri="{BB962C8B-B14F-4D97-AF65-F5344CB8AC3E}">
        <p14:creationId xmlns:p14="http://schemas.microsoft.com/office/powerpoint/2010/main" val="205458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linked emergency savings accounts (PLESAs)</a:t>
            </a:r>
          </a:p>
          <a:p>
            <a:endParaRPr lang="en-US" dirty="0"/>
          </a:p>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25</a:t>
            </a:fld>
            <a:endParaRPr lang="en-US" dirty="0"/>
          </a:p>
        </p:txBody>
      </p:sp>
    </p:spTree>
    <p:extLst>
      <p:ext uri="{BB962C8B-B14F-4D97-AF65-F5344CB8AC3E}">
        <p14:creationId xmlns:p14="http://schemas.microsoft.com/office/powerpoint/2010/main" val="461191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35</a:t>
            </a:fld>
            <a:endParaRPr lang="en-US" dirty="0"/>
          </a:p>
        </p:txBody>
      </p:sp>
    </p:spTree>
    <p:extLst>
      <p:ext uri="{BB962C8B-B14F-4D97-AF65-F5344CB8AC3E}">
        <p14:creationId xmlns:p14="http://schemas.microsoft.com/office/powerpoint/2010/main" val="362854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36</a:t>
            </a:fld>
            <a:endParaRPr lang="en-US" dirty="0"/>
          </a:p>
        </p:txBody>
      </p:sp>
    </p:spTree>
    <p:extLst>
      <p:ext uri="{BB962C8B-B14F-4D97-AF65-F5344CB8AC3E}">
        <p14:creationId xmlns:p14="http://schemas.microsoft.com/office/powerpoint/2010/main" val="20073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https://home.treasury.gov/system/files/131/General-Explanations-FY2025.pdf</a:t>
            </a:r>
          </a:p>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38</a:t>
            </a:fld>
            <a:endParaRPr lang="en-US" dirty="0"/>
          </a:p>
        </p:txBody>
      </p:sp>
    </p:spTree>
    <p:extLst>
      <p:ext uri="{BB962C8B-B14F-4D97-AF65-F5344CB8AC3E}">
        <p14:creationId xmlns:p14="http://schemas.microsoft.com/office/powerpoint/2010/main" val="824410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blob: https://www.callan.com/5fce7b6e-f61f-4e9a-b612-0e7942baa770</a:t>
            </a:r>
          </a:p>
        </p:txBody>
      </p:sp>
      <p:sp>
        <p:nvSpPr>
          <p:cNvPr id="4" name="Slide Number Placeholder 3"/>
          <p:cNvSpPr>
            <a:spLocks noGrp="1"/>
          </p:cNvSpPr>
          <p:nvPr>
            <p:ph type="sldNum" sz="quarter" idx="5"/>
          </p:nvPr>
        </p:nvSpPr>
        <p:spPr/>
        <p:txBody>
          <a:bodyPr/>
          <a:lstStyle/>
          <a:p>
            <a:fld id="{E45550C9-B0B2-D84F-BA24-6793F6EE4B0D}" type="slidenum">
              <a:rPr lang="en-US" smtClean="0"/>
              <a:t>44</a:t>
            </a:fld>
            <a:endParaRPr lang="en-US" dirty="0"/>
          </a:p>
        </p:txBody>
      </p:sp>
    </p:spTree>
    <p:extLst>
      <p:ext uri="{BB962C8B-B14F-4D97-AF65-F5344CB8AC3E}">
        <p14:creationId xmlns:p14="http://schemas.microsoft.com/office/powerpoint/2010/main" val="280287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45</a:t>
            </a:fld>
            <a:endParaRPr lang="en-US" dirty="0"/>
          </a:p>
        </p:txBody>
      </p:sp>
    </p:spTree>
    <p:extLst>
      <p:ext uri="{BB962C8B-B14F-4D97-AF65-F5344CB8AC3E}">
        <p14:creationId xmlns:p14="http://schemas.microsoft.com/office/powerpoint/2010/main" val="3369592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46</a:t>
            </a:fld>
            <a:endParaRPr lang="en-US" dirty="0"/>
          </a:p>
        </p:txBody>
      </p:sp>
    </p:spTree>
    <p:extLst>
      <p:ext uri="{BB962C8B-B14F-4D97-AF65-F5344CB8AC3E}">
        <p14:creationId xmlns:p14="http://schemas.microsoft.com/office/powerpoint/2010/main" val="3231493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5550C9-B0B2-D84F-BA24-6793F6EE4B0D}" type="slidenum">
              <a:rPr lang="en-US" smtClean="0"/>
              <a:t>47</a:t>
            </a:fld>
            <a:endParaRPr lang="en-US" dirty="0"/>
          </a:p>
        </p:txBody>
      </p:sp>
    </p:spTree>
    <p:extLst>
      <p:ext uri="{BB962C8B-B14F-4D97-AF65-F5344CB8AC3E}">
        <p14:creationId xmlns:p14="http://schemas.microsoft.com/office/powerpoint/2010/main" val="71375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IBMPlexSans"/>
              </a:rPr>
              <a:t>Due to the success of the first phase of the program, the IRS is starting the second phase, which, similar to the first phase, will provide each selected plan sponsor with a 90-day window to review its plan document and operations to determine if the plan meets current IRS requirements. The IRS likely will broaden the scope of its review to other types of common plan errors, in addition to Section 415 errors. https://content.govdelivery.com/accounts/USIRS/bulletins/389358b</a:t>
            </a:r>
          </a:p>
          <a:p>
            <a:endParaRPr lang="en-US" b="0" i="0" dirty="0">
              <a:solidFill>
                <a:srgbClr val="000000"/>
              </a:solidFill>
              <a:effectLst/>
              <a:latin typeface="IBMPlexSans"/>
            </a:endParaRPr>
          </a:p>
          <a:p>
            <a:endParaRPr lang="en-US" b="0" i="0" dirty="0">
              <a:solidFill>
                <a:srgbClr val="000000"/>
              </a:solidFill>
              <a:effectLst/>
              <a:latin typeface="IBMPlexSans"/>
            </a:endParaRPr>
          </a:p>
          <a:p>
            <a:endParaRPr lang="en-US" b="0" i="0" dirty="0">
              <a:solidFill>
                <a:srgbClr val="000000"/>
              </a:solidFill>
              <a:effectLst/>
              <a:latin typeface="IBMPlexSans"/>
            </a:endParaRPr>
          </a:p>
          <a:p>
            <a:pPr algn="l"/>
            <a:r>
              <a:rPr lang="en-US" b="0" i="0" dirty="0">
                <a:solidFill>
                  <a:srgbClr val="1B1B1B"/>
                </a:solidFill>
                <a:effectLst/>
                <a:latin typeface="Source Sans Pro" panose="020B0503030403020204" pitchFamily="34" charset="0"/>
              </a:rPr>
              <a:t>The IRS Employee Plans function has started the second phase of the Pre-Examination Retirement Plan Compliance Program pilot. As a part of this program, plan sponsors are notified by letter that their retirement plan was selected for an upcoming examination.</a:t>
            </a:r>
          </a:p>
          <a:p>
            <a:pPr algn="l"/>
            <a:r>
              <a:rPr lang="en-US" b="0" i="0" dirty="0">
                <a:solidFill>
                  <a:srgbClr val="1B1B1B"/>
                </a:solidFill>
                <a:effectLst/>
                <a:latin typeface="Source Sans Pro" panose="020B0503030403020204" pitchFamily="34" charset="0"/>
              </a:rPr>
              <a:t>The letter gives plan sponsors a 90-day window to review their plan’s document and operations to determine if they meet current tax law requirements. If you don’t respond within 90 days, we’ll contact you to schedule an exam. If your review reveals mistakes in the plan’s documents or operations, you may be able to self-correct these mistakes using the correction principles in our EPCRS </a:t>
            </a:r>
            <a:r>
              <a:rPr lang="en-US" b="0" i="0" u="sng" dirty="0">
                <a:solidFill>
                  <a:srgbClr val="00599C"/>
                </a:solidFill>
                <a:effectLst/>
                <a:latin typeface="Source Sans Pro" panose="020B0503030403020204" pitchFamily="34" charset="0"/>
                <a:hlinkClick r:id="rId3" tooltip="Correcting Plan Errors"/>
              </a:rPr>
              <a:t>voluntary compliance program</a:t>
            </a:r>
            <a:r>
              <a:rPr lang="en-US" b="0" i="0" dirty="0">
                <a:solidFill>
                  <a:srgbClr val="1B1B1B"/>
                </a:solidFill>
                <a:effectLst/>
                <a:latin typeface="Source Sans Pro" panose="020B0503030403020204" pitchFamily="34" charset="0"/>
              </a:rPr>
              <a:t>, described in </a:t>
            </a:r>
            <a:r>
              <a:rPr lang="en-US" b="0" i="0" u="sng" dirty="0">
                <a:solidFill>
                  <a:srgbClr val="00599C"/>
                </a:solidFill>
                <a:effectLst/>
                <a:latin typeface="Source Sans Pro" panose="020B0503030403020204" pitchFamily="34" charset="0"/>
                <a:hlinkClick r:id="rId4" tooltip="Internal Revenue Bulletin: 2021-31"/>
              </a:rPr>
              <a:t>Revenue Procedure 2021-30</a:t>
            </a:r>
            <a:r>
              <a:rPr lang="en-US" b="0" i="0" dirty="0">
                <a:solidFill>
                  <a:srgbClr val="1B1B1B"/>
                </a:solidFill>
                <a:effectLst/>
                <a:latin typeface="Source Sans Pro" panose="020B0503030403020204" pitchFamily="34" charset="0"/>
              </a:rPr>
              <a:t>.</a:t>
            </a:r>
          </a:p>
          <a:p>
            <a:pPr algn="l"/>
            <a:r>
              <a:rPr lang="en-US" b="0" i="0" dirty="0">
                <a:solidFill>
                  <a:srgbClr val="1B1B1B"/>
                </a:solidFill>
                <a:effectLst/>
                <a:latin typeface="Source Sans Pro" panose="020B0503030403020204" pitchFamily="34" charset="0"/>
              </a:rPr>
              <a:t>If you find mistakes during your review that aren’t eligible to be self-corrected, you can request a closing agreement. We’ll use the Voluntary Correction Program </a:t>
            </a:r>
            <a:r>
              <a:rPr lang="en-US" b="0" i="0" u="sng" dirty="0">
                <a:solidFill>
                  <a:srgbClr val="00599C"/>
                </a:solidFill>
                <a:effectLst/>
                <a:latin typeface="Source Sans Pro" panose="020B0503030403020204" pitchFamily="34" charset="0"/>
                <a:hlinkClick r:id="rId5" tooltip="Voluntary Correction Program Fees"/>
              </a:rPr>
              <a:t>fee structure</a:t>
            </a:r>
            <a:r>
              <a:rPr lang="en-US" b="0" i="0" dirty="0">
                <a:solidFill>
                  <a:srgbClr val="1B1B1B"/>
                </a:solidFill>
                <a:effectLst/>
                <a:latin typeface="Source Sans Pro" panose="020B0503030403020204" pitchFamily="34" charset="0"/>
              </a:rPr>
              <a:t> to determine the sanction amount you pay under a closing agreement. </a:t>
            </a:r>
          </a:p>
          <a:p>
            <a:pPr algn="l"/>
            <a:r>
              <a:rPr lang="en-US" b="0" i="0" dirty="0">
                <a:solidFill>
                  <a:srgbClr val="1B1B1B"/>
                </a:solidFill>
                <a:effectLst/>
                <a:latin typeface="Source Sans Pro" panose="020B0503030403020204" pitchFamily="34" charset="0"/>
              </a:rPr>
              <a:t>The IRS will review your documentation and determine if we agree with your conclusions and that you appropriately self-corrected any mistakes. We’ll then issue a closing letter or conduct either a limited or full scope examination.</a:t>
            </a:r>
          </a:p>
          <a:p>
            <a:pPr algn="l"/>
            <a:r>
              <a:rPr lang="en-US" b="0" i="0" dirty="0">
                <a:solidFill>
                  <a:srgbClr val="1B1B1B"/>
                </a:solidFill>
                <a:effectLst/>
                <a:latin typeface="Source Sans Pro" panose="020B0503030403020204" pitchFamily="34" charset="0"/>
              </a:rPr>
              <a:t>During the first phase of this program, 100 pre-exam compliance letters were mailed to plan sponsors which resulted in a 72% response rate, indicating plan sponsors are eager to take advantage of this program.</a:t>
            </a:r>
          </a:p>
          <a:p>
            <a:pPr algn="l"/>
            <a:r>
              <a:rPr lang="en-US" b="0" i="0" dirty="0">
                <a:solidFill>
                  <a:srgbClr val="1B1B1B"/>
                </a:solidFill>
                <a:effectLst/>
                <a:latin typeface="Source Sans Pro" panose="020B0503030403020204" pitchFamily="34" charset="0"/>
              </a:rPr>
              <a:t>Our goal with this program is to reduce taxpayer burden, reduce the amount of time spent on retirement plan examinations and encourage self-correction.</a:t>
            </a:r>
          </a:p>
          <a:p>
            <a:pPr algn="l"/>
            <a:r>
              <a:rPr lang="en-US" b="0" i="0" dirty="0">
                <a:solidFill>
                  <a:srgbClr val="1B1B1B"/>
                </a:solidFill>
                <a:effectLst/>
                <a:latin typeface="Source Sans Pro" panose="020B0503030403020204" pitchFamily="34" charset="0"/>
              </a:rPr>
              <a:t>At the end of this pilot, we’ll evaluate its effectiveness and determine if it should continue to be part of our overall compliance strategy.</a:t>
            </a:r>
          </a:p>
          <a:p>
            <a:endParaRPr lang="en-US" dirty="0"/>
          </a:p>
          <a:p>
            <a:endParaRPr lang="en-US" dirty="0"/>
          </a:p>
        </p:txBody>
      </p:sp>
      <p:sp>
        <p:nvSpPr>
          <p:cNvPr id="4" name="Slide Number Placeholder 3"/>
          <p:cNvSpPr>
            <a:spLocks noGrp="1"/>
          </p:cNvSpPr>
          <p:nvPr>
            <p:ph type="sldNum" sz="quarter" idx="5"/>
          </p:nvPr>
        </p:nvSpPr>
        <p:spPr/>
        <p:txBody>
          <a:bodyPr/>
          <a:lstStyle/>
          <a:p>
            <a:fld id="{5010D226-DAB7-4E45-BDCC-3B3812D0E776}" type="slidenum">
              <a:rPr lang="en-US" smtClean="0"/>
              <a:t>7</a:t>
            </a:fld>
            <a:endParaRPr lang="en-US"/>
          </a:p>
        </p:txBody>
      </p:sp>
    </p:spTree>
    <p:extLst>
      <p:ext uri="{BB962C8B-B14F-4D97-AF65-F5344CB8AC3E}">
        <p14:creationId xmlns:p14="http://schemas.microsoft.com/office/powerpoint/2010/main" val="113742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dirty="0">
                <a:solidFill>
                  <a:srgbClr val="696969"/>
                </a:solidFill>
                <a:latin typeface="Helvetica Neue Roman"/>
              </a:rPr>
              <a:t>The text of the final rule is not yet available.  </a:t>
            </a:r>
            <a:r>
              <a:rPr lang="en-US" i="1" dirty="0">
                <a:solidFill>
                  <a:srgbClr val="696969"/>
                </a:solidFill>
                <a:latin typeface="Helvetica Neue Roman"/>
              </a:rPr>
              <a:t>As proposed, </a:t>
            </a:r>
            <a:r>
              <a:rPr lang="en-US" dirty="0">
                <a:solidFill>
                  <a:srgbClr val="696969"/>
                </a:solidFill>
                <a:latin typeface="Helvetica Neue Roman"/>
              </a:rPr>
              <a:t>the rule</a:t>
            </a:r>
            <a:r>
              <a:rPr lang="en-US" b="0" i="0" dirty="0">
                <a:solidFill>
                  <a:srgbClr val="696969"/>
                </a:solidFill>
                <a:effectLst/>
                <a:latin typeface="Helvetica Neue Roman"/>
              </a:rPr>
              <a:t> would significantly expand the circumstances under which a person could be treated as providing “investment advice” that is subject to ERISA’s fiduciary standards (including the self-dealing prohibited transaction rules). In particular, the Proposed Rule would replace the Five-Part Test’s requirements that advice be provided (1) on a “</a:t>
            </a:r>
            <a:r>
              <a:rPr lang="en-US" b="1" i="1" dirty="0">
                <a:solidFill>
                  <a:srgbClr val="696969"/>
                </a:solidFill>
                <a:effectLst/>
                <a:latin typeface="Helvetica Neue Bold"/>
              </a:rPr>
              <a:t>regular basis</a:t>
            </a:r>
            <a:r>
              <a:rPr lang="en-US" b="0" i="0" dirty="0">
                <a:solidFill>
                  <a:srgbClr val="696969"/>
                </a:solidFill>
                <a:effectLst/>
                <a:latin typeface="Helvetica Neue Roman"/>
              </a:rPr>
              <a:t>” pursuant to (2) a “</a:t>
            </a:r>
            <a:r>
              <a:rPr lang="en-US" b="1" i="1" dirty="0">
                <a:solidFill>
                  <a:srgbClr val="696969"/>
                </a:solidFill>
                <a:effectLst/>
                <a:latin typeface="Helvetica Neue Bold"/>
              </a:rPr>
              <a:t>mutual agreement, arrangement or understanding</a:t>
            </a:r>
            <a:r>
              <a:rPr lang="en-US" b="0" i="0" dirty="0">
                <a:solidFill>
                  <a:srgbClr val="696969"/>
                </a:solidFill>
                <a:effectLst/>
                <a:latin typeface="Helvetica Neue Roman"/>
              </a:rPr>
              <a:t>” that (3) it would serve as “</a:t>
            </a:r>
            <a:r>
              <a:rPr lang="en-US" b="1" i="1" dirty="0">
                <a:solidFill>
                  <a:srgbClr val="696969"/>
                </a:solidFill>
                <a:effectLst/>
                <a:latin typeface="Helvetica Neue Bold"/>
              </a:rPr>
              <a:t>a primary basis for investment decisions</a:t>
            </a:r>
            <a:r>
              <a:rPr lang="en-US" b="0" i="0" dirty="0">
                <a:solidFill>
                  <a:srgbClr val="696969"/>
                </a:solidFill>
                <a:effectLst/>
                <a:latin typeface="Helvetica Neue Roman"/>
              </a:rPr>
              <a:t>” with a much broader test that is based on the retirement investor’s reasonable expectations and context. The Proposed Rule is broad enough to potentially cover certain marketing and other related activities considered common to the investment management industry (including the private investment fund industry).</a:t>
            </a:r>
            <a:endParaRPr lang="en-US" dirty="0"/>
          </a:p>
          <a:p>
            <a:endParaRPr lang="en-US" dirty="0"/>
          </a:p>
        </p:txBody>
      </p:sp>
      <p:sp>
        <p:nvSpPr>
          <p:cNvPr id="4" name="Slide Number Placeholder 3"/>
          <p:cNvSpPr>
            <a:spLocks noGrp="1"/>
          </p:cNvSpPr>
          <p:nvPr>
            <p:ph type="sldNum" sz="quarter" idx="5"/>
          </p:nvPr>
        </p:nvSpPr>
        <p:spPr/>
        <p:txBody>
          <a:bodyPr/>
          <a:lstStyle/>
          <a:p>
            <a:fld id="{5010D226-DAB7-4E45-BDCC-3B3812D0E776}" type="slidenum">
              <a:rPr lang="en-US" smtClean="0"/>
              <a:t>10</a:t>
            </a:fld>
            <a:endParaRPr lang="en-US"/>
          </a:p>
        </p:txBody>
      </p:sp>
    </p:spTree>
    <p:extLst>
      <p:ext uri="{BB962C8B-B14F-4D97-AF65-F5344CB8AC3E}">
        <p14:creationId xmlns:p14="http://schemas.microsoft.com/office/powerpoint/2010/main" val="376612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NASAA’s latest report shows that “while there has been incremental progress [in Reg BI compliance],  broker-dealer firms still are not abiding by the Reg BI rule now in effect.”</a:t>
            </a:r>
          </a:p>
          <a:p>
            <a:endParaRPr lang="en-US" dirty="0"/>
          </a:p>
          <a:p>
            <a:r>
              <a:rPr lang="en-US" dirty="0"/>
              <a:t>Broker-dealer compliance date: June 30, 2020</a:t>
            </a:r>
          </a:p>
          <a:p>
            <a:r>
              <a:rPr lang="en-US" dirty="0"/>
              <a:t>Applies to broker-dealers and their associates recommending any securities transactions or investment strategies involving securities (including account recommendations) to retail customers</a:t>
            </a:r>
          </a:p>
          <a:p>
            <a:r>
              <a:rPr lang="en-US" dirty="0"/>
              <a:t>A broker-dealer must act in the retail customer’s best interest and cannot place its own interests ahead of the customer’s interests.</a:t>
            </a:r>
          </a:p>
          <a:p>
            <a:pPr lvl="1"/>
            <a:r>
              <a:rPr lang="en-US" dirty="0"/>
              <a:t>Provide disclosures</a:t>
            </a:r>
          </a:p>
          <a:p>
            <a:pPr lvl="1"/>
            <a:r>
              <a:rPr lang="en-US" dirty="0"/>
              <a:t>Exercise reasonable care</a:t>
            </a:r>
          </a:p>
          <a:p>
            <a:pPr lvl="1"/>
            <a:r>
              <a:rPr lang="en-US" dirty="0"/>
              <a:t>Address conflicts of interest</a:t>
            </a:r>
          </a:p>
          <a:p>
            <a:pPr lvl="1"/>
            <a:r>
              <a:rPr lang="en-US" dirty="0"/>
              <a:t>Follow written policies and procedures</a:t>
            </a:r>
          </a:p>
          <a:p>
            <a:r>
              <a:rPr lang="en-US" dirty="0"/>
              <a:t>Use Form CRS Relationship Summary (amended Form ADV) required</a:t>
            </a:r>
          </a:p>
          <a:p>
            <a:endParaRPr lang="en-US" dirty="0"/>
          </a:p>
          <a:p>
            <a:endParaRPr lang="en-US" dirty="0"/>
          </a:p>
        </p:txBody>
      </p:sp>
      <p:sp>
        <p:nvSpPr>
          <p:cNvPr id="4" name="Slide Number Placeholder 3"/>
          <p:cNvSpPr>
            <a:spLocks noGrp="1"/>
          </p:cNvSpPr>
          <p:nvPr>
            <p:ph type="sldNum" sz="quarter" idx="5"/>
          </p:nvPr>
        </p:nvSpPr>
        <p:spPr/>
        <p:txBody>
          <a:bodyPr/>
          <a:lstStyle/>
          <a:p>
            <a:fld id="{5010D226-DAB7-4E45-BDCC-3B3812D0E776}" type="slidenum">
              <a:rPr lang="en-US" smtClean="0"/>
              <a:t>15</a:t>
            </a:fld>
            <a:endParaRPr lang="en-US"/>
          </a:p>
        </p:txBody>
      </p:sp>
    </p:spTree>
    <p:extLst>
      <p:ext uri="{BB962C8B-B14F-4D97-AF65-F5344CB8AC3E}">
        <p14:creationId xmlns:p14="http://schemas.microsoft.com/office/powerpoint/2010/main" val="139675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b="0" i="0" dirty="0">
                <a:solidFill>
                  <a:srgbClr val="171B1E"/>
                </a:solidFill>
                <a:effectLst/>
                <a:latin typeface="Lato" panose="020F0502020204030203" pitchFamily="34" charset="0"/>
              </a:rPr>
              <a:t>1. Example:  A fund might “</a:t>
            </a:r>
            <a:r>
              <a:rPr lang="en-US" b="0" i="0" dirty="0" err="1">
                <a:solidFill>
                  <a:srgbClr val="171B1E"/>
                </a:solidFill>
                <a:effectLst/>
                <a:latin typeface="Lato" panose="020F0502020204030203" pitchFamily="34" charset="0"/>
              </a:rPr>
              <a:t>reduc</a:t>
            </a:r>
            <a:r>
              <a:rPr lang="en-US" b="0" i="0" dirty="0">
                <a:solidFill>
                  <a:srgbClr val="171B1E"/>
                </a:solidFill>
                <a:effectLst/>
                <a:latin typeface="Lato" panose="020F0502020204030203" pitchFamily="34" charset="0"/>
              </a:rPr>
              <a:t>[e] or avoid[] investment in” a “fossil fuel company” because the fund “might conclude that the company’s litigation and regulatory risks are underestimated by its share price,” … given the long-term litigation and regulatory risks associated with climate change.</a:t>
            </a:r>
            <a:endParaRPr lang="en-US" dirty="0"/>
          </a:p>
          <a:p>
            <a:endParaRPr lang="en-US" dirty="0"/>
          </a:p>
        </p:txBody>
      </p:sp>
      <p:sp>
        <p:nvSpPr>
          <p:cNvPr id="4" name="Slide Number Placeholder 3"/>
          <p:cNvSpPr>
            <a:spLocks noGrp="1"/>
          </p:cNvSpPr>
          <p:nvPr>
            <p:ph type="sldNum" sz="quarter" idx="5"/>
          </p:nvPr>
        </p:nvSpPr>
        <p:spPr/>
        <p:txBody>
          <a:bodyPr/>
          <a:lstStyle/>
          <a:p>
            <a:fld id="{5010D226-DAB7-4E45-BDCC-3B3812D0E776}" type="slidenum">
              <a:rPr lang="en-US" smtClean="0"/>
              <a:t>16</a:t>
            </a:fld>
            <a:endParaRPr lang="en-US"/>
          </a:p>
        </p:txBody>
      </p:sp>
    </p:spTree>
    <p:extLst>
      <p:ext uri="{BB962C8B-B14F-4D97-AF65-F5344CB8AC3E}">
        <p14:creationId xmlns:p14="http://schemas.microsoft.com/office/powerpoint/2010/main" val="297380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dirty="0"/>
              <a:t>https://www.irs.gov/pub/irs-drop/n-24-02.pdf</a:t>
            </a:r>
          </a:p>
          <a:p>
            <a:endParaRPr lang="en-US" dirty="0"/>
          </a:p>
        </p:txBody>
      </p:sp>
      <p:sp>
        <p:nvSpPr>
          <p:cNvPr id="4" name="Slide Number Placeholder 3"/>
          <p:cNvSpPr>
            <a:spLocks noGrp="1"/>
          </p:cNvSpPr>
          <p:nvPr>
            <p:ph type="sldNum" sz="quarter" idx="5"/>
          </p:nvPr>
        </p:nvSpPr>
        <p:spPr/>
        <p:txBody>
          <a:bodyPr/>
          <a:lstStyle/>
          <a:p>
            <a:fld id="{5010D226-DAB7-4E45-BDCC-3B3812D0E776}" type="slidenum">
              <a:rPr lang="en-US" smtClean="0"/>
              <a:t>17</a:t>
            </a:fld>
            <a:endParaRPr lang="en-US"/>
          </a:p>
        </p:txBody>
      </p:sp>
    </p:spTree>
    <p:extLst>
      <p:ext uri="{BB962C8B-B14F-4D97-AF65-F5344CB8AC3E}">
        <p14:creationId xmlns:p14="http://schemas.microsoft.com/office/powerpoint/2010/main" val="382499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20</a:t>
            </a:fld>
            <a:endParaRPr lang="en-US" dirty="0"/>
          </a:p>
        </p:txBody>
      </p:sp>
    </p:spTree>
    <p:extLst>
      <p:ext uri="{BB962C8B-B14F-4D97-AF65-F5344CB8AC3E}">
        <p14:creationId xmlns:p14="http://schemas.microsoft.com/office/powerpoint/2010/main" val="94286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 marR="0" algn="just">
              <a:spcBef>
                <a:spcPts val="55"/>
              </a:spcBef>
              <a:spcAft>
                <a:spcPts val="0"/>
              </a:spcAft>
            </a:pPr>
            <a:r>
              <a:rPr lang="en-US" sz="1800" b="1" dirty="0">
                <a:effectLst/>
                <a:latin typeface="Arial" panose="020B0604020202020204" pitchFamily="34" charset="0"/>
                <a:ea typeface="Arial" panose="020B0604020202020204" pitchFamily="34" charset="0"/>
              </a:rPr>
              <a:t>Section</a:t>
            </a:r>
            <a:r>
              <a:rPr lang="en-US" sz="1800" b="1" spc="-50" dirty="0">
                <a:effectLst/>
                <a:latin typeface="Arial" panose="020B0604020202020204" pitchFamily="34" charset="0"/>
                <a:ea typeface="Arial" panose="020B0604020202020204" pitchFamily="34" charset="0"/>
              </a:rPr>
              <a:t> </a:t>
            </a:r>
            <a:r>
              <a:rPr lang="en-US" sz="1800" spc="-25" dirty="0">
                <a:effectLst/>
                <a:latin typeface="Arial" panose="020B0604020202020204" pitchFamily="34" charset="0"/>
                <a:ea typeface="Arial" panose="020B0604020202020204" pitchFamily="34" charset="0"/>
              </a:rPr>
              <a:t>101</a:t>
            </a:r>
            <a:endParaRPr lang="en-US" sz="1800" dirty="0">
              <a:effectLst/>
              <a:latin typeface="Arial" panose="020B0604020202020204" pitchFamily="34" charset="0"/>
              <a:ea typeface="Arial" panose="020B0604020202020204" pitchFamily="34" charset="0"/>
            </a:endParaRPr>
          </a:p>
          <a:p>
            <a:pPr marL="2540" marR="409575" algn="just">
              <a:spcBef>
                <a:spcPts val="45"/>
              </a:spcBef>
              <a:spcAft>
                <a:spcPts val="0"/>
              </a:spcAft>
            </a:pPr>
            <a:r>
              <a:rPr lang="en-US" sz="1800" dirty="0">
                <a:effectLst/>
                <a:latin typeface="Arial" panose="020B0604020202020204" pitchFamily="34" charset="0"/>
                <a:ea typeface="Arial" panose="020B0604020202020204" pitchFamily="34" charset="0"/>
              </a:rPr>
              <a:t>Requires</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401(k)</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403(b)</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plans</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automatically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enroll participants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upon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becoming</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eligible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(employees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opt </a:t>
            </a:r>
            <a:r>
              <a:rPr lang="en-US" sz="1800" spc="-10" dirty="0">
                <a:effectLst/>
                <a:latin typeface="Arial" panose="020B0604020202020204" pitchFamily="34" charset="0"/>
                <a:ea typeface="Arial" panose="020B0604020202020204" pitchFamily="34" charset="0"/>
              </a:rPr>
              <a:t>out).</a:t>
            </a:r>
            <a:endParaRPr lang="en-US" sz="1800" dirty="0">
              <a:effectLst/>
              <a:latin typeface="Arial" panose="020B0604020202020204" pitchFamily="34" charset="0"/>
              <a:ea typeface="Arial" panose="020B0604020202020204" pitchFamily="34" charset="0"/>
            </a:endParaRPr>
          </a:p>
          <a:p>
            <a:pPr marL="0" marR="0">
              <a:spcBef>
                <a:spcPts val="5"/>
              </a:spcBef>
              <a:spcAft>
                <a:spcPts val="0"/>
              </a:spcAft>
            </a:pPr>
            <a:r>
              <a:rPr lang="en-US" sz="1800" dirty="0">
                <a:effectLst/>
                <a:latin typeface="Arial" panose="020B0604020202020204" pitchFamily="34" charset="0"/>
                <a:ea typeface="Arial" panose="020B0604020202020204" pitchFamily="34" charset="0"/>
              </a:rPr>
              <a:t> </a:t>
            </a:r>
          </a:p>
          <a:p>
            <a:pPr marL="2540" marR="0" algn="just">
              <a:spcBef>
                <a:spcPts val="0"/>
              </a:spcBef>
              <a:spcAft>
                <a:spcPts val="0"/>
              </a:spcAft>
            </a:pPr>
            <a:r>
              <a:rPr lang="en-US" sz="1800" dirty="0">
                <a:effectLst/>
                <a:latin typeface="Arial" panose="020B0604020202020204" pitchFamily="34" charset="0"/>
                <a:ea typeface="Arial" panose="020B0604020202020204" pitchFamily="34" charset="0"/>
              </a:rPr>
              <a:t>Effective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plan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years</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after</a:t>
            </a:r>
            <a:r>
              <a:rPr lang="en-US" sz="1800" spc="-20" dirty="0">
                <a:effectLst/>
                <a:latin typeface="Arial" panose="020B0604020202020204" pitchFamily="34" charset="0"/>
                <a:ea typeface="Arial" panose="020B0604020202020204" pitchFamily="34" charset="0"/>
              </a:rPr>
              <a:t> </a:t>
            </a:r>
            <a:r>
              <a:rPr lang="en-US" sz="1800" spc="-10" dirty="0">
                <a:effectLst/>
                <a:latin typeface="Arial" panose="020B0604020202020204" pitchFamily="34" charset="0"/>
                <a:ea typeface="Arial" panose="020B0604020202020204" pitchFamily="34" charset="0"/>
              </a:rPr>
              <a:t>12/31/2024</a:t>
            </a:r>
            <a:endParaRPr lang="en-US" sz="1800" dirty="0">
              <a:effectLst/>
              <a:latin typeface="Arial" panose="020B0604020202020204" pitchFamily="34" charset="0"/>
              <a:ea typeface="Arial" panose="020B0604020202020204" pitchFamily="34" charset="0"/>
            </a:endParaRPr>
          </a:p>
          <a:p>
            <a:pPr marL="299720" marR="191770">
              <a:spcBef>
                <a:spcPts val="0"/>
              </a:spcBef>
              <a:spcAft>
                <a:spcPts val="0"/>
              </a:spcAft>
            </a:pPr>
            <a:r>
              <a:rPr lang="en-US" sz="1800" dirty="0">
                <a:effectLst/>
                <a:latin typeface="Arial" panose="020B0604020202020204" pitchFamily="34" charset="0"/>
                <a:ea typeface="Arial" panose="020B0604020202020204" pitchFamily="34" charset="0"/>
              </a:rPr>
              <a:t>Eligible</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Automatic</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Contribution</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Arrangement </a:t>
            </a:r>
            <a:r>
              <a:rPr lang="en-US" sz="1800" spc="-10" dirty="0">
                <a:effectLst/>
                <a:latin typeface="Arial" panose="020B0604020202020204" pitchFamily="34" charset="0"/>
                <a:ea typeface="Arial" panose="020B0604020202020204" pitchFamily="34" charset="0"/>
              </a:rPr>
              <a:t>(EACA)</a:t>
            </a:r>
            <a:endParaRPr lang="en-US" sz="1800" dirty="0">
              <a:effectLst/>
              <a:latin typeface="Arial" panose="020B0604020202020204" pitchFamily="34" charset="0"/>
              <a:ea typeface="Arial" panose="020B0604020202020204" pitchFamily="34" charset="0"/>
            </a:endParaRPr>
          </a:p>
          <a:p>
            <a:pPr marL="0" marR="0">
              <a:spcBef>
                <a:spcPts val="10"/>
              </a:spcBef>
              <a:spcAft>
                <a:spcPts val="0"/>
              </a:spcAft>
            </a:pPr>
            <a:r>
              <a:rPr lang="en-US" sz="1800" dirty="0">
                <a:effectLst/>
                <a:latin typeface="Arial" panose="020B0604020202020204" pitchFamily="34" charset="0"/>
                <a:ea typeface="Arial" panose="020B0604020202020204" pitchFamily="34" charset="0"/>
              </a:rPr>
              <a:t> </a:t>
            </a:r>
          </a:p>
          <a:p>
            <a:pPr marL="299720" marR="170180" algn="just">
              <a:lnSpc>
                <a:spcPts val="1150"/>
              </a:lnSpc>
              <a:spcBef>
                <a:spcPts val="0"/>
              </a:spcBef>
              <a:spcAft>
                <a:spcPts val="0"/>
              </a:spcAft>
            </a:pPr>
            <a:r>
              <a:rPr lang="en-US" sz="1800" dirty="0">
                <a:effectLst/>
                <a:latin typeface="Arial" panose="020B0604020202020204" pitchFamily="34" charset="0"/>
                <a:ea typeface="Arial" panose="020B0604020202020204" pitchFamily="34" charset="0"/>
              </a:rPr>
              <a:t>Year</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enrollment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amount</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is</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least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up</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 Year</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2-8</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deferral</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amount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is increased</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by</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until</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it reaches at least 10%, but not more than 15%.</a:t>
            </a:r>
          </a:p>
          <a:p>
            <a:pPr marL="0" marR="0">
              <a:spcBef>
                <a:spcPts val="0"/>
              </a:spcBef>
              <a:spcAft>
                <a:spcPts val="0"/>
              </a:spcAft>
            </a:pPr>
            <a:br>
              <a:rPr lang="en-US"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 </a:t>
            </a:r>
          </a:p>
          <a:p>
            <a:pPr marL="0" marR="0">
              <a:spcBef>
                <a:spcPts val="45"/>
              </a:spcBef>
              <a:spcAft>
                <a:spcPts val="0"/>
              </a:spcAft>
            </a:pPr>
            <a:r>
              <a:rPr lang="en-US" sz="1800" dirty="0">
                <a:effectLst/>
                <a:latin typeface="Arial" panose="020B0604020202020204" pitchFamily="34" charset="0"/>
                <a:ea typeface="Arial" panose="020B0604020202020204" pitchFamily="34" charset="0"/>
              </a:rPr>
              <a:t> </a:t>
            </a:r>
          </a:p>
          <a:p>
            <a:pPr marL="2540" marR="0">
              <a:spcBef>
                <a:spcPts val="0"/>
              </a:spcBef>
              <a:spcAft>
                <a:spcPts val="0"/>
              </a:spcAft>
            </a:pPr>
            <a:r>
              <a:rPr lang="en-US" sz="1800" b="1" spc="-10" dirty="0">
                <a:solidFill>
                  <a:srgbClr val="000000"/>
                </a:solidFill>
                <a:effectLst/>
                <a:latin typeface="Arial" panose="020B0604020202020204" pitchFamily="34" charset="0"/>
                <a:ea typeface="Arial" panose="020B0604020202020204" pitchFamily="34" charset="0"/>
              </a:rPr>
              <a:t>Mandatory</a:t>
            </a:r>
            <a:endParaRPr lang="en-US" sz="1800" dirty="0">
              <a:effectLst/>
              <a:latin typeface="Arial" panose="020B0604020202020204" pitchFamily="34" charset="0"/>
              <a:ea typeface="Arial" panose="020B0604020202020204" pitchFamily="34" charset="0"/>
            </a:endParaRPr>
          </a:p>
          <a:p>
            <a:pPr marL="299720" marR="191770">
              <a:spcBef>
                <a:spcPts val="0"/>
              </a:spcBef>
              <a:spcAft>
                <a:spcPts val="0"/>
              </a:spcAft>
            </a:pPr>
            <a:r>
              <a:rPr lang="en-US" sz="1800" dirty="0">
                <a:effectLst/>
                <a:latin typeface="Arial" panose="020B0604020202020204" pitchFamily="34" charset="0"/>
                <a:ea typeface="Arial" panose="020B0604020202020204" pitchFamily="34" charset="0"/>
              </a:rPr>
              <a:t>Participants</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opt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out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or</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elect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another percentage Exceptions:</a:t>
            </a:r>
          </a:p>
          <a:p>
            <a:pPr marL="342900" marR="334010" lvl="0" indent="-342900">
              <a:lnSpc>
                <a:spcPct val="98000"/>
              </a:lnSpc>
              <a:spcBef>
                <a:spcPts val="15"/>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All</a:t>
            </a:r>
            <a:r>
              <a:rPr lang="en-US" sz="1800" spc="-4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current</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401(k)s</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and</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403(b)s</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established</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as</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of </a:t>
            </a:r>
            <a:r>
              <a:rPr lang="en-US" sz="1800" spc="-10" dirty="0">
                <a:effectLst/>
                <a:latin typeface="Arial" panose="020B0604020202020204" pitchFamily="34" charset="0"/>
                <a:ea typeface="Symbol" panose="05050102010706020507" pitchFamily="18" charset="2"/>
                <a:cs typeface="Symbol" panose="05050102010706020507" pitchFamily="18" charset="2"/>
              </a:rPr>
              <a:t>12/29/2022</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342900" marR="0" lvl="0" indent="-342900">
              <a:lnSpc>
                <a:spcPts val="1195"/>
              </a:lnSpc>
              <a:spcBef>
                <a:spcPts val="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Businesses</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with</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10</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or</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fewer</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spc="-10" dirty="0">
                <a:effectLst/>
                <a:latin typeface="Arial" panose="020B0604020202020204" pitchFamily="34" charset="0"/>
                <a:ea typeface="Symbol" panose="05050102010706020507" pitchFamily="18" charset="2"/>
                <a:cs typeface="Symbol" panose="05050102010706020507" pitchFamily="18" charset="2"/>
              </a:rPr>
              <a:t>employees</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342900" marR="0" lvl="0" indent="-342900">
              <a:lnSpc>
                <a:spcPts val="1220"/>
              </a:lnSpc>
              <a:spcBef>
                <a:spcPts val="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Businesses</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in</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existence</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for</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less</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than</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3</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spc="-20" dirty="0">
                <a:effectLst/>
                <a:latin typeface="Arial" panose="020B0604020202020204" pitchFamily="34" charset="0"/>
                <a:ea typeface="Symbol" panose="05050102010706020507" pitchFamily="18" charset="2"/>
                <a:cs typeface="Symbol" panose="05050102010706020507" pitchFamily="18" charset="2"/>
              </a:rPr>
              <a:t>years</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342900" marR="0" lvl="0" indent="-342900">
              <a:lnSpc>
                <a:spcPts val="1225"/>
              </a:lnSpc>
              <a:spcBef>
                <a:spcPts val="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Church</a:t>
            </a:r>
            <a:r>
              <a:rPr lang="en-US" sz="1800" spc="-45" dirty="0">
                <a:effectLst/>
                <a:latin typeface="Arial" panose="020B0604020202020204" pitchFamily="34" charset="0"/>
                <a:ea typeface="Symbol" panose="05050102010706020507" pitchFamily="18" charset="2"/>
                <a:cs typeface="Symbol" panose="05050102010706020507" pitchFamily="18" charset="2"/>
              </a:rPr>
              <a:t> </a:t>
            </a:r>
            <a:r>
              <a:rPr lang="en-US" sz="1800" spc="-10" dirty="0">
                <a:effectLst/>
                <a:latin typeface="Arial" panose="020B0604020202020204" pitchFamily="34" charset="0"/>
                <a:ea typeface="Symbol" panose="05050102010706020507" pitchFamily="18" charset="2"/>
                <a:cs typeface="Symbol" panose="05050102010706020507" pitchFamily="18" charset="2"/>
              </a:rPr>
              <a:t>plans</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342900" marR="0" lvl="0" indent="-342900">
              <a:lnSpc>
                <a:spcPts val="1145"/>
              </a:lnSpc>
              <a:spcBef>
                <a:spcPts val="0"/>
              </a:spcBef>
              <a:spcAft>
                <a:spcPts val="0"/>
              </a:spcAft>
              <a:buSzPts val="1000"/>
              <a:buFont typeface="Symbol" panose="05050102010706020507" pitchFamily="18" charset="2"/>
              <a:buChar char=""/>
              <a:tabLst>
                <a:tab pos="299720" algn="l"/>
                <a:tab pos="300355" algn="l"/>
              </a:tabLst>
            </a:pPr>
            <a:r>
              <a:rPr lang="en-US" sz="1800" spc="-10" dirty="0">
                <a:effectLst/>
                <a:latin typeface="Arial" panose="020B0604020202020204" pitchFamily="34" charset="0"/>
                <a:ea typeface="Symbol" panose="05050102010706020507" pitchFamily="18" charset="2"/>
                <a:cs typeface="Symbol" panose="05050102010706020507" pitchFamily="18" charset="2"/>
              </a:rPr>
              <a:t>Governmental</a:t>
            </a:r>
            <a:r>
              <a:rPr lang="en-US" sz="1800" spc="40" dirty="0">
                <a:effectLst/>
                <a:latin typeface="Arial" panose="020B0604020202020204" pitchFamily="34" charset="0"/>
                <a:ea typeface="Symbol" panose="05050102010706020507" pitchFamily="18" charset="2"/>
                <a:cs typeface="Symbol" panose="05050102010706020507" pitchFamily="18" charset="2"/>
              </a:rPr>
              <a:t> </a:t>
            </a:r>
            <a:r>
              <a:rPr lang="en-US" sz="1800" spc="-20" dirty="0">
                <a:effectLst/>
                <a:latin typeface="Arial" panose="020B0604020202020204" pitchFamily="34" charset="0"/>
                <a:ea typeface="Symbol" panose="05050102010706020507" pitchFamily="18" charset="2"/>
                <a:cs typeface="Symbol" panose="05050102010706020507" pitchFamily="18" charset="2"/>
              </a:rPr>
              <a:t>plans</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2540" marR="0">
              <a:spcBef>
                <a:spcPts val="55"/>
              </a:spcBef>
              <a:spcAft>
                <a:spcPts val="0"/>
              </a:spcAft>
            </a:pPr>
            <a:r>
              <a:rPr lang="en-US" sz="1800" b="1" dirty="0">
                <a:effectLst/>
                <a:latin typeface="Arial" panose="020B0604020202020204" pitchFamily="34" charset="0"/>
                <a:ea typeface="Arial" panose="020B0604020202020204" pitchFamily="34" charset="0"/>
              </a:rPr>
              <a:t>Section</a:t>
            </a:r>
            <a:r>
              <a:rPr lang="en-US" sz="1800" b="1" spc="-50" dirty="0">
                <a:effectLst/>
                <a:latin typeface="Arial" panose="020B0604020202020204" pitchFamily="34" charset="0"/>
                <a:ea typeface="Arial" panose="020B0604020202020204" pitchFamily="34" charset="0"/>
              </a:rPr>
              <a:t> </a:t>
            </a:r>
            <a:r>
              <a:rPr lang="en-US" sz="1800" spc="-25" dirty="0">
                <a:effectLst/>
                <a:latin typeface="Arial" panose="020B0604020202020204" pitchFamily="34" charset="0"/>
                <a:ea typeface="Arial" panose="020B0604020202020204" pitchFamily="34" charset="0"/>
              </a:rPr>
              <a:t>109</a:t>
            </a:r>
            <a:endParaRPr lang="en-US" sz="1800" dirty="0">
              <a:effectLst/>
              <a:latin typeface="Arial" panose="020B0604020202020204" pitchFamily="34" charset="0"/>
              <a:ea typeface="Arial" panose="020B0604020202020204" pitchFamily="34" charset="0"/>
            </a:endParaRPr>
          </a:p>
          <a:p>
            <a:pPr marL="2540" marR="269875">
              <a:spcBef>
                <a:spcPts val="45"/>
              </a:spcBef>
              <a:spcAft>
                <a:spcPts val="0"/>
              </a:spcAft>
            </a:pPr>
            <a:r>
              <a:rPr lang="en-US" sz="1800" dirty="0">
                <a:effectLst/>
                <a:latin typeface="Arial" panose="020B0604020202020204" pitchFamily="34" charset="0"/>
                <a:ea typeface="Arial" panose="020B0604020202020204" pitchFamily="34" charset="0"/>
              </a:rPr>
              <a:t>Higher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catch-up</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limits</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retirement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plans</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apply</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age 60, 61, 62, and 63</a:t>
            </a:r>
          </a:p>
          <a:p>
            <a:pPr marL="0" marR="0">
              <a:spcBef>
                <a:spcPts val="50"/>
              </a:spcBef>
              <a:spcAft>
                <a:spcPts val="0"/>
              </a:spcAft>
            </a:pPr>
            <a:r>
              <a:rPr lang="en-US" sz="1800" dirty="0">
                <a:effectLst/>
                <a:latin typeface="Arial" panose="020B0604020202020204" pitchFamily="34" charset="0"/>
                <a:ea typeface="Arial" panose="020B0604020202020204" pitchFamily="34" charset="0"/>
              </a:rPr>
              <a:t> </a:t>
            </a:r>
          </a:p>
          <a:p>
            <a:pPr marL="2540" marR="0">
              <a:spcBef>
                <a:spcPts val="0"/>
              </a:spcBef>
              <a:spcAft>
                <a:spcPts val="0"/>
              </a:spcAft>
            </a:pPr>
            <a:r>
              <a:rPr lang="en-US" sz="1800" dirty="0">
                <a:effectLst/>
                <a:latin typeface="Arial" panose="020B0604020202020204" pitchFamily="34" charset="0"/>
                <a:ea typeface="Arial" panose="020B0604020202020204" pitchFamily="34" charset="0"/>
              </a:rPr>
              <a:t>Effective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taxable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years</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beginning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after</a:t>
            </a:r>
            <a:r>
              <a:rPr lang="en-US" sz="1800" spc="-30" dirty="0">
                <a:effectLst/>
                <a:latin typeface="Arial" panose="020B0604020202020204" pitchFamily="34" charset="0"/>
                <a:ea typeface="Arial" panose="020B0604020202020204" pitchFamily="34" charset="0"/>
              </a:rPr>
              <a:t> </a:t>
            </a:r>
            <a:r>
              <a:rPr lang="en-US" sz="1800" spc="-10" dirty="0">
                <a:effectLst/>
                <a:latin typeface="Arial" panose="020B0604020202020204" pitchFamily="34" charset="0"/>
                <a:ea typeface="Arial" panose="020B0604020202020204" pitchFamily="34" charset="0"/>
              </a:rPr>
              <a:t>12/31/2024</a:t>
            </a:r>
            <a:endParaRPr lang="en-US" sz="1800" dirty="0">
              <a:effectLst/>
              <a:latin typeface="Arial" panose="020B0604020202020204" pitchFamily="34" charset="0"/>
              <a:ea typeface="Arial" panose="020B0604020202020204" pitchFamily="34" charset="0"/>
            </a:endParaRPr>
          </a:p>
          <a:p>
            <a:pPr marL="342900" marR="170180" lvl="0" indent="-342900">
              <a:spcBef>
                <a:spcPts val="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Increases these limits to the greater of $10,000 or 50% more than the regular catch-up amount in 2025</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for</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individuals</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who</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have</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attained</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ages</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60,</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61, 62 and 63.</a:t>
            </a:r>
          </a:p>
          <a:p>
            <a:pPr marL="342900" marR="340360" lvl="0" indent="-342900">
              <a:lnSpc>
                <a:spcPts val="1140"/>
              </a:lnSpc>
              <a:spcBef>
                <a:spcPts val="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Increased</a:t>
            </a:r>
            <a:r>
              <a:rPr lang="en-US" sz="1800" spc="-4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amounts</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are</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indexed</a:t>
            </a:r>
            <a:r>
              <a:rPr lang="en-US" sz="1800" spc="-4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for</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inflation</a:t>
            </a:r>
            <a:r>
              <a:rPr lang="en-US" sz="1800" spc="-4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after </a:t>
            </a:r>
            <a:r>
              <a:rPr lang="en-US" sz="1800" spc="-10" dirty="0">
                <a:effectLst/>
                <a:latin typeface="Arial" panose="020B0604020202020204" pitchFamily="34" charset="0"/>
                <a:ea typeface="Symbol" panose="05050102010706020507" pitchFamily="18" charset="2"/>
                <a:cs typeface="Symbol" panose="05050102010706020507" pitchFamily="18" charset="2"/>
              </a:rPr>
              <a:t>2025.</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2540" marR="0">
              <a:spcBef>
                <a:spcPts val="55"/>
              </a:spcBef>
              <a:spcAft>
                <a:spcPts val="0"/>
              </a:spcAft>
            </a:pPr>
            <a:r>
              <a:rPr lang="en-US" sz="1800" b="1" dirty="0">
                <a:effectLst/>
                <a:latin typeface="Arial" panose="020B0604020202020204" pitchFamily="34" charset="0"/>
                <a:ea typeface="Arial" panose="020B0604020202020204" pitchFamily="34" charset="0"/>
              </a:rPr>
              <a:t>Section</a:t>
            </a:r>
            <a:r>
              <a:rPr lang="en-US" sz="1800" b="1" spc="-50" dirty="0">
                <a:effectLst/>
                <a:latin typeface="Arial" panose="020B0604020202020204" pitchFamily="34" charset="0"/>
                <a:ea typeface="Arial" panose="020B0604020202020204" pitchFamily="34" charset="0"/>
              </a:rPr>
              <a:t> </a:t>
            </a:r>
            <a:r>
              <a:rPr lang="en-US" sz="1800" spc="-25" dirty="0">
                <a:effectLst/>
                <a:latin typeface="Arial" panose="020B0604020202020204" pitchFamily="34" charset="0"/>
                <a:ea typeface="Arial" panose="020B0604020202020204" pitchFamily="34" charset="0"/>
              </a:rPr>
              <a:t>125</a:t>
            </a:r>
            <a:endParaRPr lang="en-US" sz="1800" dirty="0">
              <a:effectLst/>
              <a:latin typeface="Arial" panose="020B0604020202020204" pitchFamily="34" charset="0"/>
              <a:ea typeface="Arial" panose="020B0604020202020204" pitchFamily="34" charset="0"/>
            </a:endParaRPr>
          </a:p>
          <a:p>
            <a:pPr marL="2540" marR="269875">
              <a:spcBef>
                <a:spcPts val="60"/>
              </a:spcBef>
              <a:spcAft>
                <a:spcPts val="0"/>
              </a:spcAft>
            </a:pPr>
            <a:r>
              <a:rPr lang="en-US" sz="1800" dirty="0">
                <a:effectLst/>
                <a:latin typeface="Arial" panose="020B0604020202020204" pitchFamily="34" charset="0"/>
                <a:ea typeface="Arial" panose="020B0604020202020204" pitchFamily="34" charset="0"/>
              </a:rPr>
              <a:t>Improving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coverage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part-time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workers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Effective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plan years beginning after 12/31/2024</a:t>
            </a:r>
          </a:p>
          <a:p>
            <a:pPr marL="0" marR="0">
              <a:spcBef>
                <a:spcPts val="45"/>
              </a:spcBef>
              <a:spcAft>
                <a:spcPts val="0"/>
              </a:spcAft>
            </a:pPr>
            <a:r>
              <a:rPr lang="en-US" sz="1800" dirty="0">
                <a:effectLst/>
                <a:latin typeface="Arial" panose="020B0604020202020204" pitchFamily="34" charset="0"/>
                <a:ea typeface="Arial" panose="020B0604020202020204" pitchFamily="34" charset="0"/>
              </a:rPr>
              <a:t> </a:t>
            </a:r>
          </a:p>
          <a:p>
            <a:pPr marL="2540" marR="0">
              <a:spcBef>
                <a:spcPts val="5"/>
              </a:spcBef>
              <a:spcAft>
                <a:spcPts val="0"/>
              </a:spcAft>
            </a:pPr>
            <a:r>
              <a:rPr lang="en-US" sz="1800" b="1" spc="-10" dirty="0">
                <a:solidFill>
                  <a:srgbClr val="000000"/>
                </a:solidFill>
                <a:effectLst/>
                <a:latin typeface="Arial" panose="020B0604020202020204" pitchFamily="34" charset="0"/>
                <a:ea typeface="Arial" panose="020B0604020202020204" pitchFamily="34" charset="0"/>
              </a:rPr>
              <a:t>Mandatory</a:t>
            </a:r>
            <a:endParaRPr lang="en-US" sz="1800" dirty="0">
              <a:effectLst/>
              <a:latin typeface="Arial" panose="020B0604020202020204" pitchFamily="34" charset="0"/>
              <a:ea typeface="Arial" panose="020B0604020202020204" pitchFamily="34" charset="0"/>
            </a:endParaRPr>
          </a:p>
          <a:p>
            <a:pPr marL="342900" marR="417830" lvl="0" indent="-342900">
              <a:lnSpc>
                <a:spcPct val="96000"/>
              </a:lnSpc>
              <a:spcBef>
                <a:spcPts val="3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Reduces</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the</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3-year</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eligibility</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rule</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to</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2</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years</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for long- term, part-time employees.</a:t>
            </a:r>
          </a:p>
          <a:p>
            <a:pPr marL="342900" marR="285115" lvl="0" indent="-342900">
              <a:spcBef>
                <a:spcPts val="2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Provides that pre-2021 service is disregarded for vesting purposes, just as such service is disregarded for eligibility purposes under current law,</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effective</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as</a:t>
            </a:r>
            <a:r>
              <a:rPr lang="en-US" sz="1800" spc="-1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if</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included</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in</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the</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SECURE</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Act</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to which the amendment relates.</a:t>
            </a:r>
          </a:p>
          <a:p>
            <a:pPr marL="342900" marR="276860" lvl="0" indent="-342900">
              <a:lnSpc>
                <a:spcPts val="1140"/>
              </a:lnSpc>
              <a:spcBef>
                <a:spcPts val="0"/>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Extends</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the</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long-term</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part-time</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coverage</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rules</a:t>
            </a:r>
            <a:r>
              <a:rPr lang="en-US" sz="1800" spc="-3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to 403(b) plans that are subject to ERISA</a:t>
            </a:r>
          </a:p>
          <a:p>
            <a:pPr marL="2540" marR="0">
              <a:spcBef>
                <a:spcPts val="55"/>
              </a:spcBef>
              <a:spcAft>
                <a:spcPts val="0"/>
              </a:spcAft>
            </a:pPr>
            <a:r>
              <a:rPr lang="en-US" sz="1800" b="1" dirty="0">
                <a:effectLst/>
                <a:latin typeface="Arial" panose="020B0604020202020204" pitchFamily="34" charset="0"/>
                <a:ea typeface="Arial" panose="020B0604020202020204" pitchFamily="34" charset="0"/>
              </a:rPr>
              <a:t>Section</a:t>
            </a:r>
            <a:r>
              <a:rPr lang="en-US" sz="1800" b="1" spc="-50" dirty="0">
                <a:effectLst/>
                <a:latin typeface="Arial" panose="020B0604020202020204" pitchFamily="34" charset="0"/>
                <a:ea typeface="Arial" panose="020B0604020202020204" pitchFamily="34" charset="0"/>
              </a:rPr>
              <a:t> </a:t>
            </a:r>
            <a:r>
              <a:rPr lang="en-US" sz="1800" spc="-25" dirty="0">
                <a:effectLst/>
                <a:latin typeface="Arial" panose="020B0604020202020204" pitchFamily="34" charset="0"/>
                <a:ea typeface="Arial" panose="020B0604020202020204" pitchFamily="34" charset="0"/>
              </a:rPr>
              <a:t>318</a:t>
            </a:r>
            <a:endParaRPr lang="en-US" sz="1800" dirty="0">
              <a:effectLst/>
              <a:latin typeface="Arial" panose="020B0604020202020204" pitchFamily="34" charset="0"/>
              <a:ea typeface="Arial" panose="020B0604020202020204" pitchFamily="34" charset="0"/>
            </a:endParaRPr>
          </a:p>
          <a:p>
            <a:pPr marL="2540" marR="0">
              <a:spcBef>
                <a:spcPts val="45"/>
              </a:spcBef>
              <a:spcAft>
                <a:spcPts val="0"/>
              </a:spcAft>
            </a:pPr>
            <a:r>
              <a:rPr lang="en-US" sz="1800" dirty="0">
                <a:effectLst/>
                <a:latin typeface="Arial" panose="020B0604020202020204" pitchFamily="34" charset="0"/>
                <a:ea typeface="Arial" panose="020B0604020202020204" pitchFamily="34" charset="0"/>
              </a:rPr>
              <a:t>Performance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benchmarks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asset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allocation</a:t>
            </a:r>
            <a:r>
              <a:rPr lang="en-US" sz="1800" spc="-35" dirty="0">
                <a:effectLst/>
                <a:latin typeface="Arial" panose="020B0604020202020204" pitchFamily="34" charset="0"/>
                <a:ea typeface="Arial" panose="020B0604020202020204" pitchFamily="34" charset="0"/>
              </a:rPr>
              <a:t> </a:t>
            </a:r>
            <a:r>
              <a:rPr lang="en-US" sz="1800" spc="-10" dirty="0">
                <a:effectLst/>
                <a:latin typeface="Arial" panose="020B0604020202020204" pitchFamily="34" charset="0"/>
                <a:ea typeface="Arial" panose="020B0604020202020204" pitchFamily="34" charset="0"/>
              </a:rPr>
              <a:t>funds</a:t>
            </a:r>
            <a:endParaRPr lang="en-US" sz="1800" dirty="0">
              <a:effectLst/>
              <a:latin typeface="Arial" panose="020B0604020202020204" pitchFamily="34" charset="0"/>
              <a:ea typeface="Arial" panose="020B0604020202020204" pitchFamily="34" charset="0"/>
            </a:endParaRPr>
          </a:p>
          <a:p>
            <a:pPr marL="0" marR="0">
              <a:spcBef>
                <a:spcPts val="30"/>
              </a:spcBef>
              <a:spcAft>
                <a:spcPts val="0"/>
              </a:spcAft>
            </a:pPr>
            <a:r>
              <a:rPr lang="en-US" sz="1800" dirty="0">
                <a:effectLst/>
                <a:latin typeface="Arial" panose="020B0604020202020204" pitchFamily="34" charset="0"/>
                <a:ea typeface="Arial" panose="020B0604020202020204" pitchFamily="34" charset="0"/>
              </a:rPr>
              <a:t> </a:t>
            </a:r>
          </a:p>
          <a:p>
            <a:pPr marL="342900" marR="487680" lvl="0" indent="-342900">
              <a:lnSpc>
                <a:spcPts val="1100"/>
              </a:lnSpc>
              <a:spcBef>
                <a:spcPts val="5"/>
              </a:spcBef>
              <a:spcAft>
                <a:spcPts val="0"/>
              </a:spcAft>
              <a:buSzPts val="1000"/>
              <a:buFont typeface="Symbol" panose="05050102010706020507" pitchFamily="18" charset="2"/>
              <a:buChar char=""/>
              <a:tabLst>
                <a:tab pos="299720" algn="l"/>
                <a:tab pos="300355" algn="l"/>
              </a:tabLst>
            </a:pPr>
            <a:r>
              <a:rPr lang="en-US" sz="1800" dirty="0">
                <a:effectLst/>
                <a:latin typeface="Arial" panose="020B0604020202020204" pitchFamily="34" charset="0"/>
                <a:ea typeface="Symbol" panose="05050102010706020507" pitchFamily="18" charset="2"/>
                <a:cs typeface="Symbol" panose="05050102010706020507" pitchFamily="18" charset="2"/>
              </a:rPr>
              <a:t>The</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DOL</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is</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to</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update</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its</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regulations</a:t>
            </a:r>
            <a:r>
              <a:rPr lang="en-US" sz="1800" spc="-2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no</a:t>
            </a:r>
            <a:r>
              <a:rPr lang="en-US" sz="1800" spc="-25"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later</a:t>
            </a:r>
            <a:r>
              <a:rPr lang="en-US" sz="1800" spc="-30" dirty="0">
                <a:effectLst/>
                <a:latin typeface="Arial" panose="020B0604020202020204" pitchFamily="34" charset="0"/>
                <a:ea typeface="Symbol" panose="05050102010706020507" pitchFamily="18" charset="2"/>
                <a:cs typeface="Symbol" panose="05050102010706020507" pitchFamily="18" charset="2"/>
              </a:rPr>
              <a:t> </a:t>
            </a:r>
            <a:r>
              <a:rPr lang="en-US" sz="1800" dirty="0">
                <a:effectLst/>
                <a:latin typeface="Arial" panose="020B0604020202020204" pitchFamily="34" charset="0"/>
                <a:ea typeface="Symbol" panose="05050102010706020507" pitchFamily="18" charset="2"/>
                <a:cs typeface="Symbol" panose="05050102010706020507" pitchFamily="18" charset="2"/>
              </a:rPr>
              <a:t>than </a:t>
            </a:r>
            <a:r>
              <a:rPr lang="en-US" sz="1800" spc="-10" dirty="0">
                <a:effectLst/>
                <a:latin typeface="Arial" panose="020B0604020202020204" pitchFamily="34" charset="0"/>
                <a:ea typeface="Symbol" panose="05050102010706020507" pitchFamily="18" charset="2"/>
                <a:cs typeface="Symbol" panose="05050102010706020507" pitchFamily="18" charset="2"/>
              </a:rPr>
              <a:t>12/29/2024.</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107950" marR="191770">
              <a:lnSpc>
                <a:spcPct val="97000"/>
              </a:lnSpc>
              <a:spcBef>
                <a:spcPts val="15"/>
              </a:spcBef>
              <a:spcAft>
                <a:spcPts val="0"/>
              </a:spcAft>
            </a:pPr>
            <a:r>
              <a:rPr lang="en-US" sz="1800" dirty="0">
                <a:effectLst/>
                <a:latin typeface="Arial" panose="020B0604020202020204" pitchFamily="34" charset="0"/>
                <a:ea typeface="Arial" panose="020B0604020202020204" pitchFamily="34" charset="0"/>
              </a:rPr>
              <a:t>Directs the DOL to update regulations so that an investment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that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uses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mix</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asset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classes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 benchmarked against a blend of broad-based securities market indices, provided the</a:t>
            </a:r>
          </a:p>
          <a:p>
            <a:pPr marL="2540" marR="0">
              <a:spcBef>
                <a:spcPts val="55"/>
              </a:spcBef>
              <a:spcAft>
                <a:spcPts val="0"/>
              </a:spcAft>
            </a:pPr>
            <a:r>
              <a:rPr lang="en-US" sz="1200" b="1" dirty="0">
                <a:effectLst/>
                <a:latin typeface="Arial" panose="020B0604020202020204" pitchFamily="34" charset="0"/>
                <a:ea typeface="Arial" panose="020B0604020202020204" pitchFamily="34" charset="0"/>
              </a:rPr>
              <a:t>Section</a:t>
            </a:r>
            <a:r>
              <a:rPr lang="en-US" sz="1200" b="1" spc="-50" dirty="0">
                <a:effectLst/>
                <a:latin typeface="Arial" panose="020B0604020202020204" pitchFamily="34" charset="0"/>
                <a:ea typeface="Arial" panose="020B0604020202020204" pitchFamily="34" charset="0"/>
              </a:rPr>
              <a:t> </a:t>
            </a:r>
            <a:r>
              <a:rPr lang="en-US" sz="1200" spc="-25" dirty="0">
                <a:effectLst/>
                <a:latin typeface="Arial" panose="020B0604020202020204" pitchFamily="34" charset="0"/>
                <a:ea typeface="Arial" panose="020B0604020202020204" pitchFamily="34" charset="0"/>
              </a:rPr>
              <a:t>334</a:t>
            </a:r>
            <a:endParaRPr lang="en-US" sz="1200" dirty="0">
              <a:effectLst/>
              <a:latin typeface="Arial" panose="020B0604020202020204" pitchFamily="34" charset="0"/>
              <a:ea typeface="Arial" panose="020B0604020202020204" pitchFamily="34" charset="0"/>
            </a:endParaRPr>
          </a:p>
          <a:p>
            <a:pPr marL="2540" marR="0">
              <a:spcBef>
                <a:spcPts val="60"/>
              </a:spcBef>
              <a:spcAft>
                <a:spcPts val="0"/>
              </a:spcAft>
            </a:pPr>
            <a:r>
              <a:rPr lang="en-US" sz="1200" dirty="0">
                <a:effectLst/>
                <a:latin typeface="Arial" panose="020B0604020202020204" pitchFamily="34" charset="0"/>
                <a:ea typeface="Arial" panose="020B0604020202020204" pitchFamily="34" charset="0"/>
              </a:rPr>
              <a:t>Long-term</a:t>
            </a:r>
            <a:r>
              <a:rPr lang="en-US" sz="1200" spc="-3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care</a:t>
            </a:r>
            <a:r>
              <a:rPr lang="en-US" sz="1200" spc="-3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contracts</a:t>
            </a:r>
            <a:r>
              <a:rPr lang="en-US" sz="1200" spc="-3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purchased</a:t>
            </a:r>
            <a:r>
              <a:rPr lang="en-US" sz="1200" spc="-3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with</a:t>
            </a:r>
            <a:r>
              <a:rPr lang="en-US" sz="1200" spc="-3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retirement</a:t>
            </a:r>
            <a:r>
              <a:rPr lang="en-US" sz="1200" spc="-3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plan </a:t>
            </a:r>
            <a:r>
              <a:rPr lang="en-US" sz="1200" spc="-10" dirty="0">
                <a:effectLst/>
                <a:latin typeface="Arial" panose="020B0604020202020204" pitchFamily="34" charset="0"/>
                <a:ea typeface="Arial" panose="020B0604020202020204" pitchFamily="34" charset="0"/>
              </a:rPr>
              <a:t>distributions</a:t>
            </a:r>
            <a:endParaRPr lang="en-US" sz="1200" dirty="0">
              <a:effectLst/>
              <a:latin typeface="Arial" panose="020B0604020202020204" pitchFamily="34" charset="0"/>
              <a:ea typeface="Arial" panose="020B0604020202020204" pitchFamily="34" charset="0"/>
            </a:endParaRPr>
          </a:p>
          <a:p>
            <a:pPr marL="0" marR="0">
              <a:spcBef>
                <a:spcPts val="45"/>
              </a:spcBef>
              <a:spcAft>
                <a:spcPts val="0"/>
              </a:spcAft>
            </a:pPr>
            <a:r>
              <a:rPr lang="en-US" sz="1200" dirty="0">
                <a:effectLst/>
                <a:latin typeface="Arial" panose="020B0604020202020204" pitchFamily="34" charset="0"/>
                <a:ea typeface="Arial" panose="020B0604020202020204" pitchFamily="34" charset="0"/>
              </a:rPr>
              <a:t> </a:t>
            </a:r>
          </a:p>
          <a:p>
            <a:pPr marL="2540" marR="0">
              <a:lnSpc>
                <a:spcPts val="995"/>
              </a:lnSpc>
              <a:spcBef>
                <a:spcPts val="5"/>
              </a:spcBef>
              <a:spcAft>
                <a:spcPts val="0"/>
              </a:spcAft>
            </a:pPr>
            <a:r>
              <a:rPr lang="en-US" sz="1200" dirty="0">
                <a:effectLst/>
                <a:latin typeface="Arial" panose="020B0604020202020204" pitchFamily="34" charset="0"/>
                <a:ea typeface="Arial" panose="020B0604020202020204" pitchFamily="34" charset="0"/>
              </a:rPr>
              <a:t>Effective</a:t>
            </a:r>
            <a:r>
              <a:rPr lang="en-US" sz="1200" spc="-25" dirty="0">
                <a:effectLst/>
                <a:latin typeface="Arial" panose="020B0604020202020204" pitchFamily="34" charset="0"/>
                <a:ea typeface="Arial" panose="020B0604020202020204" pitchFamily="34" charset="0"/>
              </a:rPr>
              <a:t> </a:t>
            </a:r>
            <a:r>
              <a:rPr lang="en-US" sz="1200" spc="-10" dirty="0">
                <a:effectLst/>
                <a:latin typeface="Arial" panose="020B0604020202020204" pitchFamily="34" charset="0"/>
                <a:ea typeface="Arial" panose="020B0604020202020204" pitchFamily="34" charset="0"/>
              </a:rPr>
              <a:t>12/29/2025</a:t>
            </a:r>
            <a:endParaRPr lang="en-US" sz="1200" dirty="0">
              <a:effectLst/>
              <a:latin typeface="Arial" panose="020B0604020202020204" pitchFamily="34" charset="0"/>
              <a:ea typeface="Arial" panose="020B0604020202020204" pitchFamily="34" charset="0"/>
            </a:endParaRPr>
          </a:p>
          <a:p>
            <a:pPr marL="107950" marR="226060">
              <a:lnSpc>
                <a:spcPct val="97000"/>
              </a:lnSpc>
              <a:spcBef>
                <a:spcPts val="25"/>
              </a:spcBef>
              <a:spcAft>
                <a:spcPts val="0"/>
              </a:spcAft>
            </a:pPr>
            <a:r>
              <a:rPr lang="en-US" sz="1200" dirty="0">
                <a:effectLst/>
                <a:latin typeface="Arial" panose="020B0604020202020204" pitchFamily="34" charset="0"/>
                <a:ea typeface="Arial" panose="020B0604020202020204" pitchFamily="34" charset="0"/>
              </a:rPr>
              <a:t>Permits</a:t>
            </a:r>
            <a:r>
              <a:rPr lang="en-US" sz="1200" spc="-2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retirement</a:t>
            </a:r>
            <a:r>
              <a:rPr lang="en-US" sz="1200" spc="-3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plans</a:t>
            </a:r>
            <a:r>
              <a:rPr lang="en-US" sz="1200" spc="-2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to</a:t>
            </a:r>
            <a:r>
              <a:rPr lang="en-US" sz="1200" spc="-2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distribute</a:t>
            </a:r>
            <a:r>
              <a:rPr lang="en-US" sz="1200" spc="-2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up</a:t>
            </a:r>
            <a:r>
              <a:rPr lang="en-US" sz="1200" spc="-3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to</a:t>
            </a:r>
            <a:r>
              <a:rPr lang="en-US" sz="1200" spc="-3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$2,500</a:t>
            </a:r>
            <a:r>
              <a:rPr lang="en-US" sz="1200" spc="-3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per year to pay premiums for certain specified long term care insurance contracts, distributions are exempt </a:t>
            </a:r>
            <a:r>
              <a:rPr lang="en-US" sz="1200" spc="-20" dirty="0">
                <a:effectLst/>
                <a:latin typeface="Arial" panose="020B0604020202020204" pitchFamily="34" charset="0"/>
                <a:ea typeface="Arial" panose="020B0604020202020204" pitchFamily="34" charset="0"/>
              </a:rPr>
              <a:t>from</a:t>
            </a:r>
            <a:endParaRPr lang="en-US" sz="1200" dirty="0">
              <a:effectLst/>
              <a:latin typeface="Arial" panose="020B0604020202020204" pitchFamily="34" charset="0"/>
              <a:ea typeface="Arial" panose="020B0604020202020204" pitchFamily="34" charset="0"/>
            </a:endParaRPr>
          </a:p>
          <a:p>
            <a:pPr marL="107950" marR="0">
              <a:lnSpc>
                <a:spcPts val="1050"/>
              </a:lnSpc>
              <a:spcBef>
                <a:spcPts val="0"/>
              </a:spcBef>
              <a:spcAft>
                <a:spcPts val="0"/>
              </a:spcAft>
            </a:pPr>
            <a:r>
              <a:rPr lang="en-US" sz="1200" dirty="0">
                <a:effectLst/>
                <a:latin typeface="Arial" panose="020B0604020202020204" pitchFamily="34" charset="0"/>
                <a:ea typeface="Arial" panose="020B0604020202020204" pitchFamily="34" charset="0"/>
              </a:rPr>
              <a:t>the</a:t>
            </a:r>
            <a:r>
              <a:rPr lang="en-US" sz="1200" spc="-4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additional</a:t>
            </a:r>
            <a:r>
              <a:rPr lang="en-US" sz="1200" spc="-4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10%</a:t>
            </a:r>
            <a:r>
              <a:rPr lang="en-US" sz="1200" spc="-4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early</a:t>
            </a:r>
            <a:r>
              <a:rPr lang="en-US" sz="1200" spc="-35"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distribution</a:t>
            </a:r>
            <a:r>
              <a:rPr lang="en-US" sz="1200" spc="-3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penalty</a:t>
            </a:r>
            <a:r>
              <a:rPr lang="en-US" sz="1200" spc="-35" dirty="0">
                <a:effectLst/>
                <a:latin typeface="Arial" panose="020B0604020202020204" pitchFamily="34" charset="0"/>
                <a:ea typeface="Arial" panose="020B0604020202020204" pitchFamily="34" charset="0"/>
              </a:rPr>
              <a:t> </a:t>
            </a:r>
            <a:r>
              <a:rPr lang="en-US" sz="1200" spc="-25" dirty="0">
                <a:effectLst/>
                <a:latin typeface="Arial" panose="020B0604020202020204" pitchFamily="34" charset="0"/>
                <a:ea typeface="Arial" panose="020B0604020202020204" pitchFamily="34" charset="0"/>
              </a:rPr>
              <a:t>tax</a:t>
            </a:r>
            <a:endParaRPr lang="en-US" sz="1200" dirty="0">
              <a:effectLst/>
              <a:latin typeface="Arial" panose="020B0604020202020204" pitchFamily="34" charset="0"/>
              <a:ea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21</a:t>
            </a:fld>
            <a:endParaRPr lang="en-US" dirty="0"/>
          </a:p>
        </p:txBody>
      </p:sp>
    </p:spTree>
    <p:extLst>
      <p:ext uri="{BB962C8B-B14F-4D97-AF65-F5344CB8AC3E}">
        <p14:creationId xmlns:p14="http://schemas.microsoft.com/office/powerpoint/2010/main" val="18798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50C9-B0B2-D84F-BA24-6793F6EE4B0D}" type="slidenum">
              <a:rPr lang="en-US" smtClean="0"/>
              <a:t>22</a:t>
            </a:fld>
            <a:endParaRPr lang="en-US" dirty="0"/>
          </a:p>
        </p:txBody>
      </p:sp>
    </p:spTree>
    <p:extLst>
      <p:ext uri="{BB962C8B-B14F-4D97-AF65-F5344CB8AC3E}">
        <p14:creationId xmlns:p14="http://schemas.microsoft.com/office/powerpoint/2010/main" val="1559623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7" name="Picture 6" descr="A picture containing nature&#10;&#10;Description automatically generated">
            <a:extLst>
              <a:ext uri="{FF2B5EF4-FFF2-40B4-BE49-F238E27FC236}">
                <a16:creationId xmlns:a16="http://schemas.microsoft.com/office/drawing/2014/main" id="{E7B8449E-2079-DF49-8776-2D1A421951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3817600" cy="7772401"/>
          </a:xfrm>
          <a:prstGeom prst="rect">
            <a:avLst/>
          </a:prstGeom>
        </p:spPr>
      </p:pic>
      <p:sp>
        <p:nvSpPr>
          <p:cNvPr id="2" name="Title 1"/>
          <p:cNvSpPr>
            <a:spLocks noGrp="1"/>
          </p:cNvSpPr>
          <p:nvPr>
            <p:ph type="ctrTitle" hasCustomPrompt="1"/>
          </p:nvPr>
        </p:nvSpPr>
        <p:spPr>
          <a:xfrm>
            <a:off x="812800" y="2438399"/>
            <a:ext cx="9097648" cy="1981973"/>
          </a:xfrm>
        </p:spPr>
        <p:txBody>
          <a:bodyPr anchor="b">
            <a:normAutofit/>
          </a:bodyPr>
          <a:lstStyle>
            <a:lvl1pPr algn="l">
              <a:defRPr sz="4400" b="0" i="0">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Subtitle 2"/>
          <p:cNvSpPr>
            <a:spLocks noGrp="1"/>
          </p:cNvSpPr>
          <p:nvPr>
            <p:ph type="subTitle" idx="1" hasCustomPrompt="1"/>
          </p:nvPr>
        </p:nvSpPr>
        <p:spPr>
          <a:xfrm>
            <a:off x="812800" y="5181600"/>
            <a:ext cx="7649846" cy="1066800"/>
          </a:xfr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pic>
        <p:nvPicPr>
          <p:cNvPr id="16" name="Picture 15">
            <a:extLst>
              <a:ext uri="{FF2B5EF4-FFF2-40B4-BE49-F238E27FC236}">
                <a16:creationId xmlns:a16="http://schemas.microsoft.com/office/drawing/2014/main" id="{AE9FC3C4-3DB3-994C-A384-6BC015296216}"/>
              </a:ext>
            </a:extLst>
          </p:cNvPr>
          <p:cNvPicPr>
            <a:picLocks noChangeAspect="1"/>
          </p:cNvPicPr>
          <p:nvPr userDrawn="1"/>
        </p:nvPicPr>
        <p:blipFill>
          <a:blip r:embed="rId3"/>
          <a:stretch>
            <a:fillRect/>
          </a:stretch>
        </p:blipFill>
        <p:spPr>
          <a:xfrm>
            <a:off x="935352" y="1162280"/>
            <a:ext cx="809500" cy="809500"/>
          </a:xfrm>
          <a:prstGeom prst="rect">
            <a:avLst/>
          </a:prstGeom>
        </p:spPr>
      </p:pic>
      <p:pic>
        <p:nvPicPr>
          <p:cNvPr id="6" name="Picture 5">
            <a:extLst>
              <a:ext uri="{FF2B5EF4-FFF2-40B4-BE49-F238E27FC236}">
                <a16:creationId xmlns:a16="http://schemas.microsoft.com/office/drawing/2014/main" id="{BE5EDC88-3870-2646-918C-A97EED77E52C}"/>
              </a:ext>
            </a:extLst>
          </p:cNvPr>
          <p:cNvPicPr>
            <a:picLocks noChangeAspect="1"/>
          </p:cNvPicPr>
          <p:nvPr userDrawn="1"/>
        </p:nvPicPr>
        <p:blipFill>
          <a:blip r:embed="rId4"/>
          <a:stretch>
            <a:fillRect/>
          </a:stretch>
        </p:blipFill>
        <p:spPr>
          <a:xfrm>
            <a:off x="903856" y="4699386"/>
            <a:ext cx="3556000" cy="203200"/>
          </a:xfrm>
          <a:prstGeom prst="rect">
            <a:avLst/>
          </a:prstGeom>
        </p:spPr>
      </p:pic>
      <p:sp>
        <p:nvSpPr>
          <p:cNvPr id="17" name="TextBox 16">
            <a:extLst>
              <a:ext uri="{FF2B5EF4-FFF2-40B4-BE49-F238E27FC236}">
                <a16:creationId xmlns:a16="http://schemas.microsoft.com/office/drawing/2014/main" id="{48D30851-1DF0-FA48-9A73-BFDEF9C79A70}"/>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49829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238327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a:t>
            </a:r>
          </a:p>
        </p:txBody>
      </p:sp>
      <p:sp>
        <p:nvSpPr>
          <p:cNvPr id="4" name="Footer Placeholder 3"/>
          <p:cNvSpPr>
            <a:spLocks noGrp="1"/>
          </p:cNvSpPr>
          <p:nvPr>
            <p:ph type="ftr" sz="quarter" idx="11"/>
          </p:nvPr>
        </p:nvSpPr>
        <p:spPr>
          <a:xfrm>
            <a:off x="628074" y="6920714"/>
            <a:ext cx="12561453" cy="301752"/>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647574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Orange Halfton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35F8606D-038E-4102-919F-55BD1B97B1AF}"/>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675"/>
          <a:stretch/>
        </p:blipFill>
        <p:spPr>
          <a:xfrm>
            <a:off x="1" y="6927"/>
            <a:ext cx="13812982" cy="7765473"/>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1123632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Teal Halfton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F7E454D-BA5B-4BE4-AB79-7D42AB222367}"/>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b="43670"/>
          <a:stretch/>
        </p:blipFill>
        <p:spPr>
          <a:xfrm>
            <a:off x="1" y="1"/>
            <a:ext cx="13817600" cy="7772400"/>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3015064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ink Halfton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F737E64D-50B9-4D18-A08E-73B7BBEB7B8E}"/>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936"/>
          <a:stretch/>
        </p:blipFill>
        <p:spPr>
          <a:xfrm>
            <a:off x="1" y="27709"/>
            <a:ext cx="13833764" cy="7744691"/>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158566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urple Halfton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98FB314-9E31-4D56-8186-A5F7837077B3}"/>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670"/>
          <a:stretch/>
        </p:blipFill>
        <p:spPr>
          <a:xfrm>
            <a:off x="1" y="1"/>
            <a:ext cx="13817600" cy="7772400"/>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576324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2_Title and Content Navy Halfton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B9C2B28-B284-454E-BC0D-CB9272238D0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670"/>
          <a:stretch/>
        </p:blipFill>
        <p:spPr>
          <a:xfrm>
            <a:off x="1" y="1"/>
            <a:ext cx="13817600" cy="7772400"/>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3588102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3_Title and Content Teal Halfton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DD56E0C-9EDC-43FF-A1B9-D5F682DE3DAE}"/>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595"/>
          <a:stretch/>
        </p:blipFill>
        <p:spPr>
          <a:xfrm>
            <a:off x="0" y="1"/>
            <a:ext cx="13799127" cy="7772400"/>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2772873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4_Title and Content Orange Halfton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527EFDE2-1A27-4A95-B4CB-C888AEE379B9}"/>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770"/>
          <a:stretch/>
        </p:blipFill>
        <p:spPr>
          <a:xfrm>
            <a:off x="1" y="13855"/>
            <a:ext cx="13817600" cy="7758545"/>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2433880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Blue Halfton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7460D9F-4AA3-411F-8BA2-2A2FF0424849}"/>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644"/>
          <a:stretch/>
        </p:blipFill>
        <p:spPr>
          <a:xfrm>
            <a:off x="1" y="0"/>
            <a:ext cx="13817600" cy="7772400"/>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316300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7" name="Picture 6" descr="A picture containing ceiling&#10;&#10;Description automatically generated">
            <a:extLst>
              <a:ext uri="{FF2B5EF4-FFF2-40B4-BE49-F238E27FC236}">
                <a16:creationId xmlns:a16="http://schemas.microsoft.com/office/drawing/2014/main" id="{C91C6149-7A2A-3340-9021-81547798FD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2" name="Title 1"/>
          <p:cNvSpPr>
            <a:spLocks noGrp="1"/>
          </p:cNvSpPr>
          <p:nvPr>
            <p:ph type="ctrTitle" hasCustomPrompt="1"/>
          </p:nvPr>
        </p:nvSpPr>
        <p:spPr>
          <a:xfrm>
            <a:off x="812800" y="2438399"/>
            <a:ext cx="9097648" cy="1981973"/>
          </a:xfrm>
        </p:spPr>
        <p:txBody>
          <a:bodyPr anchor="b">
            <a:normAutofit/>
          </a:bodyPr>
          <a:lstStyle>
            <a:lvl1pPr algn="l">
              <a:defRPr sz="4400" b="0" i="0">
                <a:solidFill>
                  <a:schemeClr val="bg1"/>
                </a:solidFill>
                <a:latin typeface="+mj-lt"/>
              </a:defRPr>
            </a:lvl1pPr>
          </a:lstStyle>
          <a:p>
            <a:r>
              <a:rPr lang="en-US" dirty="0"/>
              <a:t>Click to Edit Master Title</a:t>
            </a:r>
          </a:p>
        </p:txBody>
      </p:sp>
      <p:sp>
        <p:nvSpPr>
          <p:cNvPr id="3" name="Subtitle 2"/>
          <p:cNvSpPr>
            <a:spLocks noGrp="1"/>
          </p:cNvSpPr>
          <p:nvPr>
            <p:ph type="subTitle" idx="1" hasCustomPrompt="1"/>
          </p:nvPr>
        </p:nvSpPr>
        <p:spPr>
          <a:xfrm>
            <a:off x="812800"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pic>
        <p:nvPicPr>
          <p:cNvPr id="16" name="Picture 15">
            <a:extLst>
              <a:ext uri="{FF2B5EF4-FFF2-40B4-BE49-F238E27FC236}">
                <a16:creationId xmlns:a16="http://schemas.microsoft.com/office/drawing/2014/main" id="{AE9FC3C4-3DB3-994C-A384-6BC015296216}"/>
              </a:ext>
            </a:extLst>
          </p:cNvPr>
          <p:cNvPicPr>
            <a:picLocks noChangeAspect="1"/>
          </p:cNvPicPr>
          <p:nvPr userDrawn="1"/>
        </p:nvPicPr>
        <p:blipFill>
          <a:blip r:embed="rId3"/>
          <a:stretch>
            <a:fillRect/>
          </a:stretch>
        </p:blipFill>
        <p:spPr>
          <a:xfrm>
            <a:off x="935352" y="1162280"/>
            <a:ext cx="809500" cy="809500"/>
          </a:xfrm>
          <a:prstGeom prst="rect">
            <a:avLst/>
          </a:prstGeom>
        </p:spPr>
      </p:pic>
      <p:pic>
        <p:nvPicPr>
          <p:cNvPr id="6" name="Picture 5">
            <a:extLst>
              <a:ext uri="{FF2B5EF4-FFF2-40B4-BE49-F238E27FC236}">
                <a16:creationId xmlns:a16="http://schemas.microsoft.com/office/drawing/2014/main" id="{BE5EDC88-3870-2646-918C-A97EED77E52C}"/>
              </a:ext>
            </a:extLst>
          </p:cNvPr>
          <p:cNvPicPr>
            <a:picLocks noChangeAspect="1"/>
          </p:cNvPicPr>
          <p:nvPr userDrawn="1"/>
        </p:nvPicPr>
        <p:blipFill>
          <a:blip r:embed="rId4"/>
          <a:stretch>
            <a:fillRect/>
          </a:stretch>
        </p:blipFill>
        <p:spPr>
          <a:xfrm>
            <a:off x="903856" y="4699386"/>
            <a:ext cx="3556000" cy="203200"/>
          </a:xfrm>
          <a:prstGeom prst="rect">
            <a:avLst/>
          </a:prstGeom>
        </p:spPr>
      </p:pic>
      <p:sp>
        <p:nvSpPr>
          <p:cNvPr id="17" name="TextBox 16">
            <a:extLst>
              <a:ext uri="{FF2B5EF4-FFF2-40B4-BE49-F238E27FC236}">
                <a16:creationId xmlns:a16="http://schemas.microsoft.com/office/drawing/2014/main" id="{48D30851-1DF0-FA48-9A73-BFDEF9C79A70}"/>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116522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Title and Content Dark Navy Halftone">
    <p:spTree>
      <p:nvGrpSpPr>
        <p:cNvPr id="1" name=""/>
        <p:cNvGrpSpPr/>
        <p:nvPr/>
      </p:nvGrpSpPr>
      <p:grpSpPr>
        <a:xfrm>
          <a:off x="0" y="0"/>
          <a:ext cx="0" cy="0"/>
          <a:chOff x="0" y="0"/>
          <a:chExt cx="0" cy="0"/>
        </a:xfrm>
      </p:grpSpPr>
      <p:pic>
        <p:nvPicPr>
          <p:cNvPr id="8" name="Picture 7" descr="A picture containing electronics, loudspeaker&#10;&#10;Description automatically generated">
            <a:extLst>
              <a:ext uri="{FF2B5EF4-FFF2-40B4-BE49-F238E27FC236}">
                <a16:creationId xmlns:a16="http://schemas.microsoft.com/office/drawing/2014/main" id="{9CAE10F1-47B5-447B-BF34-D4611EE080C7}"/>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43670"/>
          <a:stretch/>
        </p:blipFill>
        <p:spPr>
          <a:xfrm>
            <a:off x="1" y="1"/>
            <a:ext cx="13817600" cy="7772400"/>
          </a:xfrm>
          <a:prstGeom prst="rect">
            <a:avLst/>
          </a:prstGeom>
        </p:spPr>
      </p:pic>
      <p:sp>
        <p:nvSpPr>
          <p:cNvPr id="2" name="Title 1"/>
          <p:cNvSpPr>
            <a:spLocks noGrp="1"/>
          </p:cNvSpPr>
          <p:nvPr>
            <p:ph type="title" hasCustomPrompt="1"/>
          </p:nvPr>
        </p:nvSpPr>
        <p:spPr/>
        <p:txBody>
          <a:bodyPr/>
          <a:lstStyle>
            <a:lvl1pPr>
              <a:defRPr>
                <a:solidFill>
                  <a:schemeClr val="tx2">
                    <a:lumMod val="10000"/>
                  </a:schemeClr>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776616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CBBB1A5-5215-4231-8E1E-BBF40D70F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
            <a:ext cx="13817600" cy="7771429"/>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pic>
        <p:nvPicPr>
          <p:cNvPr id="8" name="Picture 7">
            <a:extLst>
              <a:ext uri="{FF2B5EF4-FFF2-40B4-BE49-F238E27FC236}">
                <a16:creationId xmlns:a16="http://schemas.microsoft.com/office/drawing/2014/main" id="{67B866D1-3272-4533-B776-D2670DBB1B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499773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BD1A59F-1267-4E53-BA30-39DEC6BCE1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
            <a:ext cx="13817600" cy="7771429"/>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pic>
        <p:nvPicPr>
          <p:cNvPr id="9" name="Picture 8">
            <a:extLst>
              <a:ext uri="{FF2B5EF4-FFF2-40B4-BE49-F238E27FC236}">
                <a16:creationId xmlns:a16="http://schemas.microsoft.com/office/drawing/2014/main" id="{D7430ED8-39FE-47A9-A0EB-60C3B7A36F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542433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F1A5F981-F977-48A9-8BE7-4ED8C9C16D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
            <a:ext cx="13817600" cy="7771429"/>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pic>
        <p:nvPicPr>
          <p:cNvPr id="9" name="Picture 8">
            <a:extLst>
              <a:ext uri="{FF2B5EF4-FFF2-40B4-BE49-F238E27FC236}">
                <a16:creationId xmlns:a16="http://schemas.microsoft.com/office/drawing/2014/main" id="{5B073233-86F6-46C0-A38D-B2DCE479DB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2379214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CB0BBC50-7F7B-4958-8BAF-2817D0113E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
            <a:ext cx="13817600" cy="7771429"/>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pic>
        <p:nvPicPr>
          <p:cNvPr id="9" name="Picture 8">
            <a:extLst>
              <a:ext uri="{FF2B5EF4-FFF2-40B4-BE49-F238E27FC236}">
                <a16:creationId xmlns:a16="http://schemas.microsoft.com/office/drawing/2014/main" id="{E84D54B3-C4EA-4926-A15B-B09018F933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726914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5945059C-2392-49DD-8DD3-7A13304CE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
            <a:ext cx="13817600" cy="7771429"/>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pic>
        <p:nvPicPr>
          <p:cNvPr id="9" name="Picture 8">
            <a:extLst>
              <a:ext uri="{FF2B5EF4-FFF2-40B4-BE49-F238E27FC236}">
                <a16:creationId xmlns:a16="http://schemas.microsoft.com/office/drawing/2014/main" id="{F10D76BC-257F-47C1-B4D8-9497D8E637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1375407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descr="Shape, background pattern&#10;&#10;Description automatically generated">
            <a:extLst>
              <a:ext uri="{FF2B5EF4-FFF2-40B4-BE49-F238E27FC236}">
                <a16:creationId xmlns:a16="http://schemas.microsoft.com/office/drawing/2014/main" id="{7B3283A4-2FDB-44F1-8ED9-D2B0C2F3D9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
            <a:ext cx="13817600" cy="7771429"/>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pic>
        <p:nvPicPr>
          <p:cNvPr id="9" name="Picture 8">
            <a:extLst>
              <a:ext uri="{FF2B5EF4-FFF2-40B4-BE49-F238E27FC236}">
                <a16:creationId xmlns:a16="http://schemas.microsoft.com/office/drawing/2014/main" id="{1AAD913B-9BC1-4D74-9C80-7B8F3C05A2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251077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45CB469-A87A-44D8-9958-EB2B30500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
            <a:ext cx="13817600" cy="7771429"/>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061F5B3-D3D1-4E34-B802-F65422553442}" type="slidenum">
              <a:rPr lang="en-US" smtClean="0"/>
              <a:t>‹#›</a:t>
            </a:fld>
            <a:endParaRPr lang="en-US"/>
          </a:p>
        </p:txBody>
      </p:sp>
      <p:pic>
        <p:nvPicPr>
          <p:cNvPr id="9" name="Picture 8">
            <a:extLst>
              <a:ext uri="{FF2B5EF4-FFF2-40B4-BE49-F238E27FC236}">
                <a16:creationId xmlns:a16="http://schemas.microsoft.com/office/drawing/2014/main" id="{3546B50B-03C2-42A5-AFD7-BBB4C4120C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217137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sz="half" idx="1"/>
          </p:nvPr>
        </p:nvSpPr>
        <p:spPr>
          <a:xfrm>
            <a:off x="628073" y="1181100"/>
            <a:ext cx="12561455" cy="1216152"/>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28074" y="2660904"/>
            <a:ext cx="12561452" cy="2450592"/>
          </a:xfrm>
        </p:spPr>
        <p:txBody>
          <a:bodyPr/>
          <a:lstStyle>
            <a:lvl1pPr marL="0" indent="0">
              <a:buNone/>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a:xfrm>
            <a:off x="628074" y="6920714"/>
            <a:ext cx="12561453" cy="301752"/>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061F5B3-D3D1-4E34-B802-F65422553442}" type="slidenum">
              <a:rPr lang="en-US" smtClean="0"/>
              <a:t>‹#›</a:t>
            </a:fld>
            <a:endParaRPr lang="en-US"/>
          </a:p>
        </p:txBody>
      </p:sp>
      <p:sp>
        <p:nvSpPr>
          <p:cNvPr id="9" name="Content Placeholder 8"/>
          <p:cNvSpPr>
            <a:spLocks noGrp="1"/>
          </p:cNvSpPr>
          <p:nvPr>
            <p:ph sz="quarter" idx="13"/>
          </p:nvPr>
        </p:nvSpPr>
        <p:spPr>
          <a:xfrm>
            <a:off x="628073" y="5373425"/>
            <a:ext cx="12561455" cy="1234440"/>
          </a:xfrm>
        </p:spPr>
        <p:txBody>
          <a:bodyPr/>
          <a:lstStyle>
            <a:lvl1pPr marL="0" indent="0">
              <a:buNone/>
              <a:defRPr/>
            </a:lvl1pPr>
            <a:lvl5pPr marL="201168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2669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073" y="2490146"/>
            <a:ext cx="6016937" cy="292608"/>
          </a:xfrm>
        </p:spPr>
        <p:txBody>
          <a:bodyPr anchor="b">
            <a:normAutofit/>
          </a:bodyPr>
          <a:lstStyle>
            <a:lvl1pPr marL="0" indent="0" algn="ctr">
              <a:buNone/>
              <a:defRPr sz="1800" b="1" i="0" baseline="0">
                <a:solidFill>
                  <a:schemeClr val="tx2">
                    <a:lumMod val="10000"/>
                  </a:schemeClr>
                </a:solidFill>
                <a:latin typeface="Arial" panose="020B0604020202020204" pitchFamily="34" charset="0"/>
                <a:cs typeface="Arial" panose="020B0604020202020204" pitchFamily="34" charset="0"/>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628073" y="2871146"/>
            <a:ext cx="6016937" cy="4005072"/>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7172588" y="2490145"/>
            <a:ext cx="6016937" cy="292608"/>
          </a:xfrm>
        </p:spPr>
        <p:txBody>
          <a:bodyPr anchor="b">
            <a:normAutofit/>
          </a:bodyPr>
          <a:lstStyle>
            <a:lvl1pPr marL="0" indent="0" algn="ctr">
              <a:buNone/>
              <a:defRPr sz="1800" b="1" i="0">
                <a:solidFill>
                  <a:schemeClr val="tx2">
                    <a:lumMod val="10000"/>
                  </a:schemeClr>
                </a:solidFill>
                <a:latin typeface="Arial" panose="020B0604020202020204" pitchFamily="34" charset="0"/>
                <a:cs typeface="Arial" panose="020B0604020202020204" pitchFamily="34" charset="0"/>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6" name="Content Placeholder 5"/>
          <p:cNvSpPr>
            <a:spLocks noGrp="1"/>
          </p:cNvSpPr>
          <p:nvPr>
            <p:ph sz="quarter" idx="4"/>
          </p:nvPr>
        </p:nvSpPr>
        <p:spPr>
          <a:xfrm>
            <a:off x="7175021" y="2871145"/>
            <a:ext cx="6014504" cy="4005072"/>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p:cNvSpPr>
            <a:spLocks noGrp="1"/>
          </p:cNvSpPr>
          <p:nvPr>
            <p:ph type="ftr" sz="quarter" idx="11"/>
          </p:nvPr>
        </p:nvSpPr>
        <p:spPr>
          <a:xfrm>
            <a:off x="628074" y="6920714"/>
            <a:ext cx="12561453" cy="301752"/>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061F5B3-D3D1-4E34-B802-F65422553442}" type="slidenum">
              <a:rPr lang="en-US" smtClean="0"/>
              <a:t>‹#›</a:t>
            </a:fld>
            <a:endParaRPr lang="en-US"/>
          </a:p>
        </p:txBody>
      </p:sp>
      <p:sp>
        <p:nvSpPr>
          <p:cNvPr id="10" name="Title Placeholder 1"/>
          <p:cNvSpPr>
            <a:spLocks noGrp="1"/>
          </p:cNvSpPr>
          <p:nvPr>
            <p:ph type="title" hasCustomPrompt="1"/>
          </p:nvPr>
        </p:nvSpPr>
        <p:spPr>
          <a:xfrm>
            <a:off x="628074" y="419708"/>
            <a:ext cx="12561453" cy="380393"/>
          </a:xfrm>
          <a:prstGeom prst="rect">
            <a:avLst/>
          </a:prstGeom>
        </p:spPr>
        <p:txBody>
          <a:bodyPr vert="horz" lIns="91440" tIns="45720" rIns="91440" bIns="45720" rtlCol="0" anchor="ctr">
            <a:normAutofit/>
          </a:bodyPr>
          <a:lstStyle/>
          <a:p>
            <a:r>
              <a:rPr lang="en-US" dirty="0"/>
              <a:t>Click to Edit Master Title</a:t>
            </a:r>
          </a:p>
        </p:txBody>
      </p:sp>
      <p:sp>
        <p:nvSpPr>
          <p:cNvPr id="7" name="Content Placeholder 6"/>
          <p:cNvSpPr>
            <a:spLocks noGrp="1"/>
          </p:cNvSpPr>
          <p:nvPr>
            <p:ph sz="quarter" idx="13"/>
          </p:nvPr>
        </p:nvSpPr>
        <p:spPr>
          <a:xfrm>
            <a:off x="628073" y="1191733"/>
            <a:ext cx="12561452" cy="1094267"/>
          </a:xfrm>
        </p:spPr>
        <p:txBody>
          <a:bodyPr/>
          <a:lstStyle>
            <a:lvl1pPr marL="0" indent="0">
              <a:buNone/>
              <a:defRPr/>
            </a:lvl1pPr>
            <a:lvl4pPr marL="690562" indent="0">
              <a:buNone/>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1103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5" name="Picture 4" descr="A bug on a person's skin&#10;&#10;Description automatically generated with medium confidence">
            <a:extLst>
              <a:ext uri="{FF2B5EF4-FFF2-40B4-BE49-F238E27FC236}">
                <a16:creationId xmlns:a16="http://schemas.microsoft.com/office/drawing/2014/main" id="{FE5AA93F-0BDA-0D4B-8318-96D3D02BD9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2" name="Title 1"/>
          <p:cNvSpPr>
            <a:spLocks noGrp="1"/>
          </p:cNvSpPr>
          <p:nvPr>
            <p:ph type="ctrTitle" hasCustomPrompt="1"/>
          </p:nvPr>
        </p:nvSpPr>
        <p:spPr>
          <a:xfrm>
            <a:off x="812800" y="2438399"/>
            <a:ext cx="9097648" cy="1981973"/>
          </a:xfrm>
        </p:spPr>
        <p:txBody>
          <a:bodyPr anchor="b">
            <a:normAutofit/>
          </a:bodyPr>
          <a:lstStyle>
            <a:lvl1pPr algn="l">
              <a:defRPr sz="4400" b="0" i="0">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Subtitle 2"/>
          <p:cNvSpPr>
            <a:spLocks noGrp="1"/>
          </p:cNvSpPr>
          <p:nvPr>
            <p:ph type="subTitle" idx="1" hasCustomPrompt="1"/>
          </p:nvPr>
        </p:nvSpPr>
        <p:spPr>
          <a:xfrm>
            <a:off x="812800"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pic>
        <p:nvPicPr>
          <p:cNvPr id="16" name="Picture 15">
            <a:extLst>
              <a:ext uri="{FF2B5EF4-FFF2-40B4-BE49-F238E27FC236}">
                <a16:creationId xmlns:a16="http://schemas.microsoft.com/office/drawing/2014/main" id="{AE9FC3C4-3DB3-994C-A384-6BC015296216}"/>
              </a:ext>
            </a:extLst>
          </p:cNvPr>
          <p:cNvPicPr>
            <a:picLocks noChangeAspect="1"/>
          </p:cNvPicPr>
          <p:nvPr userDrawn="1"/>
        </p:nvPicPr>
        <p:blipFill>
          <a:blip r:embed="rId3"/>
          <a:stretch>
            <a:fillRect/>
          </a:stretch>
        </p:blipFill>
        <p:spPr>
          <a:xfrm>
            <a:off x="935352" y="1162280"/>
            <a:ext cx="809500" cy="809500"/>
          </a:xfrm>
          <a:prstGeom prst="rect">
            <a:avLst/>
          </a:prstGeom>
        </p:spPr>
      </p:pic>
      <p:pic>
        <p:nvPicPr>
          <p:cNvPr id="6" name="Picture 5">
            <a:extLst>
              <a:ext uri="{FF2B5EF4-FFF2-40B4-BE49-F238E27FC236}">
                <a16:creationId xmlns:a16="http://schemas.microsoft.com/office/drawing/2014/main" id="{BE5EDC88-3870-2646-918C-A97EED77E52C}"/>
              </a:ext>
            </a:extLst>
          </p:cNvPr>
          <p:cNvPicPr>
            <a:picLocks noChangeAspect="1"/>
          </p:cNvPicPr>
          <p:nvPr userDrawn="1"/>
        </p:nvPicPr>
        <p:blipFill>
          <a:blip r:embed="rId4"/>
          <a:stretch>
            <a:fillRect/>
          </a:stretch>
        </p:blipFill>
        <p:spPr>
          <a:xfrm>
            <a:off x="903856" y="4699386"/>
            <a:ext cx="3556000" cy="203200"/>
          </a:xfrm>
          <a:prstGeom prst="rect">
            <a:avLst/>
          </a:prstGeom>
        </p:spPr>
      </p:pic>
      <p:sp>
        <p:nvSpPr>
          <p:cNvPr id="17" name="TextBox 16">
            <a:extLst>
              <a:ext uri="{FF2B5EF4-FFF2-40B4-BE49-F238E27FC236}">
                <a16:creationId xmlns:a16="http://schemas.microsoft.com/office/drawing/2014/main" id="{48D30851-1DF0-FA48-9A73-BFDEF9C79A70}"/>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3220921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073" y="3293039"/>
            <a:ext cx="12561452" cy="292608"/>
          </a:xfrm>
        </p:spPr>
        <p:txBody>
          <a:bodyPr anchor="b">
            <a:normAutofit/>
          </a:bodyPr>
          <a:lstStyle>
            <a:lvl1pPr marL="0" indent="0" algn="ctr">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628073" y="3674039"/>
            <a:ext cx="12561452" cy="32004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p:cNvSpPr>
            <a:spLocks noGrp="1"/>
          </p:cNvSpPr>
          <p:nvPr>
            <p:ph type="ftr" sz="quarter" idx="11"/>
          </p:nvPr>
        </p:nvSpPr>
        <p:spPr>
          <a:xfrm>
            <a:off x="628074" y="6920714"/>
            <a:ext cx="12561453" cy="301752"/>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061F5B3-D3D1-4E34-B802-F65422553442}" type="slidenum">
              <a:rPr lang="en-US" smtClean="0"/>
              <a:t>‹#›</a:t>
            </a:fld>
            <a:endParaRPr lang="en-US"/>
          </a:p>
        </p:txBody>
      </p:sp>
      <p:sp>
        <p:nvSpPr>
          <p:cNvPr id="10" name="Title Placeholder 1"/>
          <p:cNvSpPr>
            <a:spLocks noGrp="1"/>
          </p:cNvSpPr>
          <p:nvPr>
            <p:ph type="title" hasCustomPrompt="1"/>
          </p:nvPr>
        </p:nvSpPr>
        <p:spPr>
          <a:xfrm>
            <a:off x="628074" y="419708"/>
            <a:ext cx="12561453" cy="380393"/>
          </a:xfrm>
          <a:prstGeom prst="rect">
            <a:avLst/>
          </a:prstGeom>
        </p:spPr>
        <p:txBody>
          <a:bodyPr vert="horz" lIns="91440" tIns="45720" rIns="91440" bIns="45720" rtlCol="0" anchor="ctr">
            <a:normAutofit/>
          </a:bodyPr>
          <a:lstStyle/>
          <a:p>
            <a:r>
              <a:rPr lang="en-US" dirty="0"/>
              <a:t>Click to Edit Master Title</a:t>
            </a:r>
          </a:p>
        </p:txBody>
      </p:sp>
      <p:sp>
        <p:nvSpPr>
          <p:cNvPr id="7" name="Content Placeholder 6"/>
          <p:cNvSpPr>
            <a:spLocks noGrp="1"/>
          </p:cNvSpPr>
          <p:nvPr>
            <p:ph sz="quarter" idx="13"/>
          </p:nvPr>
        </p:nvSpPr>
        <p:spPr>
          <a:xfrm>
            <a:off x="628073" y="1191732"/>
            <a:ext cx="12561452" cy="1780068"/>
          </a:xfrm>
        </p:spPr>
        <p:txBody>
          <a:bodyPr/>
          <a:lstStyle>
            <a:lvl1pPr marL="0" indent="0">
              <a:buNone/>
              <a:defRPr/>
            </a:lvl1pPr>
            <a:lvl4pPr marL="690562" indent="0">
              <a:buNone/>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1438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073" y="1181100"/>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628073" y="1562100"/>
            <a:ext cx="6016937" cy="530352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7172588" y="1181099"/>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7175021" y="1562099"/>
            <a:ext cx="6014504" cy="530352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a:xfrm>
            <a:off x="628074" y="6920714"/>
            <a:ext cx="12561453" cy="301752"/>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061F5B3-D3D1-4E34-B802-F65422553442}" type="slidenum">
              <a:rPr lang="en-US" smtClean="0"/>
              <a:t>‹#›</a:t>
            </a:fld>
            <a:endParaRPr lang="en-US"/>
          </a:p>
        </p:txBody>
      </p:sp>
      <p:sp>
        <p:nvSpPr>
          <p:cNvPr id="10" name="Title Placeholder 1"/>
          <p:cNvSpPr>
            <a:spLocks noGrp="1"/>
          </p:cNvSpPr>
          <p:nvPr>
            <p:ph type="title" hasCustomPrompt="1"/>
          </p:nvPr>
        </p:nvSpPr>
        <p:spPr>
          <a:xfrm>
            <a:off x="628074" y="419708"/>
            <a:ext cx="12561453" cy="380393"/>
          </a:xfrm>
          <a:prstGeom prst="rect">
            <a:avLst/>
          </a:prstGeom>
        </p:spPr>
        <p:txBody>
          <a:bodyPr vert="horz" lIns="91440" tIns="45720" rIns="91440" bIns="45720" rtlCol="0" anchor="ctr">
            <a:normAutofit/>
          </a:bodyPr>
          <a:lstStyle/>
          <a:p>
            <a:r>
              <a:rPr lang="en-US" dirty="0"/>
              <a:t>Click to Edit Master Title</a:t>
            </a:r>
          </a:p>
        </p:txBody>
      </p:sp>
    </p:spTree>
    <p:extLst>
      <p:ext uri="{BB962C8B-B14F-4D97-AF65-F5344CB8AC3E}">
        <p14:creationId xmlns:p14="http://schemas.microsoft.com/office/powerpoint/2010/main" val="1371060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073" y="1181100"/>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628073" y="1562099"/>
            <a:ext cx="6016937"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7172588" y="1181099"/>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7175021" y="1562098"/>
            <a:ext cx="6014504"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a:xfrm>
            <a:off x="628074" y="6920714"/>
            <a:ext cx="12561453" cy="301752"/>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061F5B3-D3D1-4E34-B802-F65422553442}" type="slidenum">
              <a:rPr lang="en-US" smtClean="0"/>
              <a:t>‹#›</a:t>
            </a:fld>
            <a:endParaRPr lang="en-US"/>
          </a:p>
        </p:txBody>
      </p:sp>
      <p:sp>
        <p:nvSpPr>
          <p:cNvPr id="10" name="Title Placeholder 1"/>
          <p:cNvSpPr>
            <a:spLocks noGrp="1"/>
          </p:cNvSpPr>
          <p:nvPr>
            <p:ph type="title" hasCustomPrompt="1"/>
          </p:nvPr>
        </p:nvSpPr>
        <p:spPr>
          <a:xfrm>
            <a:off x="628074" y="419708"/>
            <a:ext cx="12561453" cy="380393"/>
          </a:xfrm>
          <a:prstGeom prst="rect">
            <a:avLst/>
          </a:prstGeom>
        </p:spPr>
        <p:txBody>
          <a:bodyPr vert="horz" lIns="91440" tIns="45720" rIns="91440" bIns="45720" rtlCol="0" anchor="ctr">
            <a:normAutofit/>
          </a:bodyPr>
          <a:lstStyle/>
          <a:p>
            <a:r>
              <a:rPr lang="en-US" dirty="0"/>
              <a:t>Click to Edit Master Title</a:t>
            </a:r>
          </a:p>
        </p:txBody>
      </p:sp>
      <p:sp>
        <p:nvSpPr>
          <p:cNvPr id="11" name="Text Placeholder 2"/>
          <p:cNvSpPr>
            <a:spLocks noGrp="1"/>
          </p:cNvSpPr>
          <p:nvPr>
            <p:ph type="body" idx="13"/>
          </p:nvPr>
        </p:nvSpPr>
        <p:spPr>
          <a:xfrm>
            <a:off x="647549" y="4119233"/>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12" name="Content Placeholder 3"/>
          <p:cNvSpPr>
            <a:spLocks noGrp="1"/>
          </p:cNvSpPr>
          <p:nvPr>
            <p:ph sz="half" idx="14"/>
          </p:nvPr>
        </p:nvSpPr>
        <p:spPr>
          <a:xfrm>
            <a:off x="647549" y="4500232"/>
            <a:ext cx="6016937"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4"/>
          <p:cNvSpPr>
            <a:spLocks noGrp="1"/>
          </p:cNvSpPr>
          <p:nvPr>
            <p:ph type="body" sz="quarter" idx="15"/>
          </p:nvPr>
        </p:nvSpPr>
        <p:spPr>
          <a:xfrm>
            <a:off x="7192065" y="4119232"/>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14" name="Content Placeholder 5"/>
          <p:cNvSpPr>
            <a:spLocks noGrp="1"/>
          </p:cNvSpPr>
          <p:nvPr>
            <p:ph sz="quarter" idx="16"/>
          </p:nvPr>
        </p:nvSpPr>
        <p:spPr>
          <a:xfrm>
            <a:off x="7194498" y="4500231"/>
            <a:ext cx="6014504"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00221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073" y="1181100"/>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628073" y="1562099"/>
            <a:ext cx="6016937" cy="1371600"/>
          </a:xfrm>
        </p:spPr>
        <p:txBody>
          <a:body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7172588" y="1181099"/>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7175021" y="1562098"/>
            <a:ext cx="6014504" cy="1371600"/>
          </a:xfrm>
        </p:spPr>
        <p:txBody>
          <a:body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628074" y="6920714"/>
            <a:ext cx="12561453" cy="301752"/>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061F5B3-D3D1-4E34-B802-F65422553442}" type="slidenum">
              <a:rPr lang="en-US" smtClean="0"/>
              <a:t>‹#›</a:t>
            </a:fld>
            <a:endParaRPr lang="en-US"/>
          </a:p>
        </p:txBody>
      </p:sp>
      <p:sp>
        <p:nvSpPr>
          <p:cNvPr id="10" name="Title Placeholder 1"/>
          <p:cNvSpPr>
            <a:spLocks noGrp="1"/>
          </p:cNvSpPr>
          <p:nvPr>
            <p:ph type="title" hasCustomPrompt="1"/>
          </p:nvPr>
        </p:nvSpPr>
        <p:spPr>
          <a:xfrm>
            <a:off x="628074" y="419708"/>
            <a:ext cx="12561453" cy="380393"/>
          </a:xfrm>
          <a:prstGeom prst="rect">
            <a:avLst/>
          </a:prstGeom>
        </p:spPr>
        <p:txBody>
          <a:bodyPr vert="horz" lIns="91440" tIns="45720" rIns="91440" bIns="45720" rtlCol="0" anchor="ctr">
            <a:normAutofit/>
          </a:bodyPr>
          <a:lstStyle/>
          <a:p>
            <a:r>
              <a:rPr lang="en-US" dirty="0"/>
              <a:t>Click to Edit Master Title</a:t>
            </a:r>
          </a:p>
        </p:txBody>
      </p:sp>
      <p:sp>
        <p:nvSpPr>
          <p:cNvPr id="11" name="Text Placeholder 2"/>
          <p:cNvSpPr>
            <a:spLocks noGrp="1"/>
          </p:cNvSpPr>
          <p:nvPr>
            <p:ph type="body" idx="13"/>
          </p:nvPr>
        </p:nvSpPr>
        <p:spPr>
          <a:xfrm>
            <a:off x="647549" y="5120291"/>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12" name="Content Placeholder 3"/>
          <p:cNvSpPr>
            <a:spLocks noGrp="1"/>
          </p:cNvSpPr>
          <p:nvPr>
            <p:ph sz="half" idx="14"/>
          </p:nvPr>
        </p:nvSpPr>
        <p:spPr>
          <a:xfrm>
            <a:off x="647549" y="5501290"/>
            <a:ext cx="6016937" cy="1371600"/>
          </a:xfrm>
        </p:spPr>
        <p:txBody>
          <a:bodyPr/>
          <a:lstStyle>
            <a:lvl1pPr>
              <a:defRPr/>
            </a:lvl1pPr>
          </a:lstStyle>
          <a:p>
            <a:pPr lvl="0"/>
            <a:r>
              <a:rPr lang="en-US"/>
              <a:t>Click to edit Master text styles</a:t>
            </a:r>
          </a:p>
          <a:p>
            <a:pPr lvl="1"/>
            <a:r>
              <a:rPr lang="en-US"/>
              <a:t>Second level</a:t>
            </a:r>
          </a:p>
          <a:p>
            <a:pPr lvl="2"/>
            <a:r>
              <a:rPr lang="en-US"/>
              <a:t>Third level</a:t>
            </a:r>
          </a:p>
        </p:txBody>
      </p:sp>
      <p:sp>
        <p:nvSpPr>
          <p:cNvPr id="13" name="Text Placeholder 4"/>
          <p:cNvSpPr>
            <a:spLocks noGrp="1"/>
          </p:cNvSpPr>
          <p:nvPr>
            <p:ph type="body" sz="quarter" idx="15"/>
          </p:nvPr>
        </p:nvSpPr>
        <p:spPr>
          <a:xfrm>
            <a:off x="7192065" y="5120290"/>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14" name="Content Placeholder 5"/>
          <p:cNvSpPr>
            <a:spLocks noGrp="1"/>
          </p:cNvSpPr>
          <p:nvPr>
            <p:ph sz="quarter" idx="16"/>
          </p:nvPr>
        </p:nvSpPr>
        <p:spPr>
          <a:xfrm>
            <a:off x="7194498" y="5501289"/>
            <a:ext cx="6014504" cy="1371600"/>
          </a:xfrm>
        </p:spPr>
        <p:txBody>
          <a:bodyPr/>
          <a:lstStyle/>
          <a:p>
            <a:pPr lvl="0"/>
            <a:r>
              <a:rPr lang="en-US"/>
              <a:t>Click to edit Master text styles</a:t>
            </a:r>
          </a:p>
          <a:p>
            <a:pPr lvl="1"/>
            <a:r>
              <a:rPr lang="en-US"/>
              <a:t>Second level</a:t>
            </a:r>
          </a:p>
          <a:p>
            <a:pPr lvl="2"/>
            <a:r>
              <a:rPr lang="en-US"/>
              <a:t>Third level</a:t>
            </a:r>
          </a:p>
        </p:txBody>
      </p:sp>
      <p:sp>
        <p:nvSpPr>
          <p:cNvPr id="15" name="Text Placeholder 2"/>
          <p:cNvSpPr>
            <a:spLocks noGrp="1"/>
          </p:cNvSpPr>
          <p:nvPr>
            <p:ph type="body" idx="17"/>
          </p:nvPr>
        </p:nvSpPr>
        <p:spPr>
          <a:xfrm>
            <a:off x="651198" y="3145467"/>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16" name="Content Placeholder 3"/>
          <p:cNvSpPr>
            <a:spLocks noGrp="1"/>
          </p:cNvSpPr>
          <p:nvPr>
            <p:ph sz="half" idx="18"/>
          </p:nvPr>
        </p:nvSpPr>
        <p:spPr>
          <a:xfrm>
            <a:off x="651198" y="3526466"/>
            <a:ext cx="6016937" cy="1371600"/>
          </a:xfrm>
        </p:spPr>
        <p:txBody>
          <a:bodyPr/>
          <a:lstStyle/>
          <a:p>
            <a:pPr lvl="0"/>
            <a:r>
              <a:rPr lang="en-US"/>
              <a:t>Click to edit Master text styles</a:t>
            </a:r>
          </a:p>
          <a:p>
            <a:pPr lvl="1"/>
            <a:r>
              <a:rPr lang="en-US"/>
              <a:t>Second level</a:t>
            </a:r>
          </a:p>
          <a:p>
            <a:pPr lvl="2"/>
            <a:r>
              <a:rPr lang="en-US"/>
              <a:t>Third level</a:t>
            </a:r>
          </a:p>
        </p:txBody>
      </p:sp>
      <p:sp>
        <p:nvSpPr>
          <p:cNvPr id="17" name="Text Placeholder 4"/>
          <p:cNvSpPr>
            <a:spLocks noGrp="1"/>
          </p:cNvSpPr>
          <p:nvPr>
            <p:ph type="body" sz="quarter" idx="19"/>
          </p:nvPr>
        </p:nvSpPr>
        <p:spPr>
          <a:xfrm>
            <a:off x="7195713" y="3145466"/>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18" name="Content Placeholder 5"/>
          <p:cNvSpPr>
            <a:spLocks noGrp="1"/>
          </p:cNvSpPr>
          <p:nvPr>
            <p:ph sz="quarter" idx="20"/>
          </p:nvPr>
        </p:nvSpPr>
        <p:spPr>
          <a:xfrm>
            <a:off x="7198147" y="3526465"/>
            <a:ext cx="6014504" cy="1371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49363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8073" y="1191732"/>
            <a:ext cx="6016937" cy="56859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7172588" y="1181099"/>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6" name="Content Placeholder 5"/>
          <p:cNvSpPr>
            <a:spLocks noGrp="1"/>
          </p:cNvSpPr>
          <p:nvPr>
            <p:ph sz="quarter" idx="4"/>
          </p:nvPr>
        </p:nvSpPr>
        <p:spPr>
          <a:xfrm>
            <a:off x="7175021" y="1562098"/>
            <a:ext cx="6014504"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a:xfrm>
            <a:off x="628074" y="6920714"/>
            <a:ext cx="12561453" cy="301752"/>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061F5B3-D3D1-4E34-B802-F65422553442}" type="slidenum">
              <a:rPr lang="en-US" smtClean="0"/>
              <a:t>‹#›</a:t>
            </a:fld>
            <a:endParaRPr lang="en-US"/>
          </a:p>
        </p:txBody>
      </p:sp>
      <p:sp>
        <p:nvSpPr>
          <p:cNvPr id="10" name="Title Placeholder 1"/>
          <p:cNvSpPr>
            <a:spLocks noGrp="1"/>
          </p:cNvSpPr>
          <p:nvPr>
            <p:ph type="title" hasCustomPrompt="1"/>
          </p:nvPr>
        </p:nvSpPr>
        <p:spPr>
          <a:xfrm>
            <a:off x="628074" y="419708"/>
            <a:ext cx="12561453" cy="380393"/>
          </a:xfrm>
          <a:prstGeom prst="rect">
            <a:avLst/>
          </a:prstGeom>
        </p:spPr>
        <p:txBody>
          <a:bodyPr vert="horz" lIns="91440" tIns="45720" rIns="91440" bIns="45720" rtlCol="0" anchor="ctr">
            <a:normAutofit/>
          </a:bodyPr>
          <a:lstStyle/>
          <a:p>
            <a:r>
              <a:rPr lang="en-US" dirty="0"/>
              <a:t>Click to Edit Master Title</a:t>
            </a:r>
          </a:p>
        </p:txBody>
      </p:sp>
      <p:sp>
        <p:nvSpPr>
          <p:cNvPr id="13" name="Text Placeholder 4"/>
          <p:cNvSpPr>
            <a:spLocks noGrp="1"/>
          </p:cNvSpPr>
          <p:nvPr>
            <p:ph type="body" sz="quarter" idx="15"/>
          </p:nvPr>
        </p:nvSpPr>
        <p:spPr>
          <a:xfrm>
            <a:off x="7192065" y="4119232"/>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14" name="Content Placeholder 5"/>
          <p:cNvSpPr>
            <a:spLocks noGrp="1"/>
          </p:cNvSpPr>
          <p:nvPr>
            <p:ph sz="quarter" idx="16"/>
          </p:nvPr>
        </p:nvSpPr>
        <p:spPr>
          <a:xfrm>
            <a:off x="7194498" y="4500231"/>
            <a:ext cx="6014504"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20053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8073" y="1181101"/>
            <a:ext cx="12580929" cy="27584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a:xfrm>
            <a:off x="628074" y="6920714"/>
            <a:ext cx="12561453" cy="301752"/>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061F5B3-D3D1-4E34-B802-F65422553442}" type="slidenum">
              <a:rPr lang="en-US" smtClean="0"/>
              <a:t>‹#›</a:t>
            </a:fld>
            <a:endParaRPr lang="en-US"/>
          </a:p>
        </p:txBody>
      </p:sp>
      <p:sp>
        <p:nvSpPr>
          <p:cNvPr id="10" name="Title Placeholder 1"/>
          <p:cNvSpPr>
            <a:spLocks noGrp="1"/>
          </p:cNvSpPr>
          <p:nvPr>
            <p:ph type="title" hasCustomPrompt="1"/>
          </p:nvPr>
        </p:nvSpPr>
        <p:spPr>
          <a:xfrm>
            <a:off x="628074" y="419708"/>
            <a:ext cx="12561453" cy="380393"/>
          </a:xfrm>
          <a:prstGeom prst="rect">
            <a:avLst/>
          </a:prstGeom>
        </p:spPr>
        <p:txBody>
          <a:bodyPr vert="horz" lIns="91440" tIns="45720" rIns="91440" bIns="45720" rtlCol="0" anchor="ctr">
            <a:normAutofit/>
          </a:bodyPr>
          <a:lstStyle/>
          <a:p>
            <a:r>
              <a:rPr lang="en-US" dirty="0"/>
              <a:t>Click to Edit Master Title</a:t>
            </a:r>
          </a:p>
        </p:txBody>
      </p:sp>
      <p:sp>
        <p:nvSpPr>
          <p:cNvPr id="11" name="Text Placeholder 2"/>
          <p:cNvSpPr>
            <a:spLocks noGrp="1"/>
          </p:cNvSpPr>
          <p:nvPr>
            <p:ph type="body" idx="13"/>
          </p:nvPr>
        </p:nvSpPr>
        <p:spPr>
          <a:xfrm>
            <a:off x="647549" y="4119233"/>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12" name="Content Placeholder 3"/>
          <p:cNvSpPr>
            <a:spLocks noGrp="1"/>
          </p:cNvSpPr>
          <p:nvPr>
            <p:ph sz="half" idx="14"/>
          </p:nvPr>
        </p:nvSpPr>
        <p:spPr>
          <a:xfrm>
            <a:off x="647549" y="4500232"/>
            <a:ext cx="6016937"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4"/>
          <p:cNvSpPr>
            <a:spLocks noGrp="1"/>
          </p:cNvSpPr>
          <p:nvPr>
            <p:ph type="body" sz="quarter" idx="15"/>
          </p:nvPr>
        </p:nvSpPr>
        <p:spPr>
          <a:xfrm>
            <a:off x="7192065" y="4119232"/>
            <a:ext cx="6016937" cy="292608"/>
          </a:xfrm>
        </p:spPr>
        <p:txBody>
          <a:bodyPr anchor="b">
            <a:normAutofit/>
          </a:bodyPr>
          <a:lstStyle>
            <a:lvl1pPr marL="0" indent="0">
              <a:buNone/>
              <a:defRPr sz="1800" b="1">
                <a:solidFill>
                  <a:schemeClr val="tx2">
                    <a:lumMod val="1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14" name="Content Placeholder 5"/>
          <p:cNvSpPr>
            <a:spLocks noGrp="1"/>
          </p:cNvSpPr>
          <p:nvPr>
            <p:ph sz="quarter" idx="16"/>
          </p:nvPr>
        </p:nvSpPr>
        <p:spPr>
          <a:xfrm>
            <a:off x="7194498" y="4500231"/>
            <a:ext cx="6014504"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34131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Icons Aqu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Icons: Aqua</a:t>
            </a:r>
          </a:p>
        </p:txBody>
      </p:sp>
    </p:spTree>
    <p:extLst>
      <p:ext uri="{BB962C8B-B14F-4D97-AF65-F5344CB8AC3E}">
        <p14:creationId xmlns:p14="http://schemas.microsoft.com/office/powerpoint/2010/main" val="3478402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Charts and Graphs</a:t>
            </a:r>
          </a:p>
        </p:txBody>
      </p:sp>
      <p:sp>
        <p:nvSpPr>
          <p:cNvPr id="6" name="Footer Placeholder 5"/>
          <p:cNvSpPr>
            <a:spLocks noGrp="1"/>
          </p:cNvSpPr>
          <p:nvPr>
            <p:ph type="ftr" sz="quarter" idx="11"/>
          </p:nvPr>
        </p:nvSpPr>
        <p:spPr>
          <a:xfrm>
            <a:off x="628074" y="6920714"/>
            <a:ext cx="12561453" cy="301752"/>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9061F5B3-D3D1-4E34-B802-F65422553442}" type="slidenum">
              <a:rPr lang="en-US" smtClean="0"/>
              <a:t>‹#›</a:t>
            </a:fld>
            <a:endParaRPr lang="en-US"/>
          </a:p>
        </p:txBody>
      </p:sp>
    </p:spTree>
    <p:extLst>
      <p:ext uri="{BB962C8B-B14F-4D97-AF65-F5344CB8AC3E}">
        <p14:creationId xmlns:p14="http://schemas.microsoft.com/office/powerpoint/2010/main" val="4269199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1D2C59-12B7-2547-84F2-911BE466B958}"/>
              </a:ext>
            </a:extLst>
          </p:cNvPr>
          <p:cNvSpPr/>
          <p:nvPr userDrawn="1"/>
        </p:nvSpPr>
        <p:spPr>
          <a:xfrm>
            <a:off x="0" y="0"/>
            <a:ext cx="13817600" cy="7772400"/>
          </a:xfrm>
          <a:prstGeom prst="rect">
            <a:avLst/>
          </a:prstGeom>
          <a:gradFill>
            <a:gsLst>
              <a:gs pos="0">
                <a:schemeClr val="accent4"/>
              </a:gs>
              <a:gs pos="100000">
                <a:schemeClr val="tx2">
                  <a:lumMod val="10000"/>
                </a:schemeClr>
              </a:gs>
              <a:gs pos="61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ED32DC0-75A7-BF46-9BCC-2BA8E2C62ECB}"/>
              </a:ext>
            </a:extLst>
          </p:cNvPr>
          <p:cNvPicPr>
            <a:picLocks noChangeAspect="1"/>
          </p:cNvPicPr>
          <p:nvPr userDrawn="1"/>
        </p:nvPicPr>
        <p:blipFill>
          <a:blip r:embed="rId2"/>
          <a:stretch>
            <a:fillRect/>
          </a:stretch>
        </p:blipFill>
        <p:spPr>
          <a:xfrm>
            <a:off x="6496050" y="3473450"/>
            <a:ext cx="825500" cy="825500"/>
          </a:xfrm>
          <a:prstGeom prst="rect">
            <a:avLst/>
          </a:prstGeom>
        </p:spPr>
      </p:pic>
      <p:pic>
        <p:nvPicPr>
          <p:cNvPr id="7" name="Picture 6">
            <a:extLst>
              <a:ext uri="{FF2B5EF4-FFF2-40B4-BE49-F238E27FC236}">
                <a16:creationId xmlns:a16="http://schemas.microsoft.com/office/drawing/2014/main" id="{BF00D5A5-2413-714C-8334-900A38C2F5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6050" y="6705600"/>
            <a:ext cx="825500" cy="142454"/>
          </a:xfrm>
          <a:prstGeom prst="rect">
            <a:avLst/>
          </a:prstGeom>
        </p:spPr>
      </p:pic>
    </p:spTree>
    <p:extLst>
      <p:ext uri="{BB962C8B-B14F-4D97-AF65-F5344CB8AC3E}">
        <p14:creationId xmlns:p14="http://schemas.microsoft.com/office/powerpoint/2010/main" val="3401546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inal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1D2C59-12B7-2547-84F2-911BE466B958}"/>
              </a:ext>
            </a:extLst>
          </p:cNvPr>
          <p:cNvSpPr/>
          <p:nvPr userDrawn="1"/>
        </p:nvSpPr>
        <p:spPr>
          <a:xfrm>
            <a:off x="0" y="0"/>
            <a:ext cx="13817600" cy="77724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ED32DC0-75A7-BF46-9BCC-2BA8E2C62ECB}"/>
              </a:ext>
            </a:extLst>
          </p:cNvPr>
          <p:cNvPicPr>
            <a:picLocks noChangeAspect="1"/>
          </p:cNvPicPr>
          <p:nvPr userDrawn="1"/>
        </p:nvPicPr>
        <p:blipFill>
          <a:blip r:embed="rId2"/>
          <a:stretch>
            <a:fillRect/>
          </a:stretch>
        </p:blipFill>
        <p:spPr>
          <a:xfrm>
            <a:off x="6496050" y="3473450"/>
            <a:ext cx="825500" cy="825500"/>
          </a:xfrm>
          <a:prstGeom prst="rect">
            <a:avLst/>
          </a:prstGeom>
        </p:spPr>
      </p:pic>
      <p:pic>
        <p:nvPicPr>
          <p:cNvPr id="7" name="Picture 6">
            <a:extLst>
              <a:ext uri="{FF2B5EF4-FFF2-40B4-BE49-F238E27FC236}">
                <a16:creationId xmlns:a16="http://schemas.microsoft.com/office/drawing/2014/main" id="{BF00D5A5-2413-714C-8334-900A38C2F5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6050" y="6705600"/>
            <a:ext cx="825500" cy="142454"/>
          </a:xfrm>
          <a:prstGeom prst="rect">
            <a:avLst/>
          </a:prstGeom>
        </p:spPr>
      </p:pic>
    </p:spTree>
    <p:extLst>
      <p:ext uri="{BB962C8B-B14F-4D97-AF65-F5344CB8AC3E}">
        <p14:creationId xmlns:p14="http://schemas.microsoft.com/office/powerpoint/2010/main" val="113766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0EC54-39D4-0348-9F8B-71472531667A}"/>
              </a:ext>
            </a:extLst>
          </p:cNvPr>
          <p:cNvSpPr/>
          <p:nvPr userDrawn="1"/>
        </p:nvSpPr>
        <p:spPr>
          <a:xfrm>
            <a:off x="0" y="0"/>
            <a:ext cx="13817600" cy="7772400"/>
          </a:xfrm>
          <a:prstGeom prst="rect">
            <a:avLst/>
          </a:prstGeom>
          <a:gradFill>
            <a:gsLst>
              <a:gs pos="100000">
                <a:schemeClr val="accent5"/>
              </a:gs>
              <a:gs pos="15000">
                <a:schemeClr val="accent5">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D738098-FF8E-E34C-906A-A8A416FADB15}"/>
              </a:ext>
            </a:extLst>
          </p:cNvPr>
          <p:cNvSpPr/>
          <p:nvPr userDrawn="1"/>
        </p:nvSpPr>
        <p:spPr>
          <a:xfrm>
            <a:off x="935352" y="2286000"/>
            <a:ext cx="2544448" cy="203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AED1D35-16FC-304C-8F45-9D4DA2B5DF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28600" y="6934200"/>
            <a:ext cx="428500" cy="428500"/>
          </a:xfrm>
          <a:prstGeom prst="rect">
            <a:avLst/>
          </a:prstGeom>
        </p:spPr>
      </p:pic>
      <p:sp>
        <p:nvSpPr>
          <p:cNvPr id="15" name="Title 1">
            <a:extLst>
              <a:ext uri="{FF2B5EF4-FFF2-40B4-BE49-F238E27FC236}">
                <a16:creationId xmlns:a16="http://schemas.microsoft.com/office/drawing/2014/main" id="{42ED7402-2C89-C248-89CC-7E023B16135F}"/>
              </a:ext>
            </a:extLst>
          </p:cNvPr>
          <p:cNvSpPr>
            <a:spLocks noGrp="1"/>
          </p:cNvSpPr>
          <p:nvPr>
            <p:ph type="ctrTitle" hasCustomPrompt="1"/>
          </p:nvPr>
        </p:nvSpPr>
        <p:spPr>
          <a:xfrm>
            <a:off x="935352" y="2971800"/>
            <a:ext cx="9097648" cy="1905000"/>
          </a:xfrm>
        </p:spPr>
        <p:txBody>
          <a:bodyPr anchor="b">
            <a:normAutofit/>
          </a:bodyPr>
          <a:lstStyle>
            <a:lvl1pPr algn="l">
              <a:defRPr sz="4400" b="0" i="0">
                <a:solidFill>
                  <a:schemeClr val="bg1"/>
                </a:solidFill>
                <a:latin typeface="+mj-lt"/>
              </a:defRPr>
            </a:lvl1pPr>
          </a:lstStyle>
          <a:p>
            <a:r>
              <a:rPr lang="en-US" dirty="0"/>
              <a:t>Click to Edit Master Title</a:t>
            </a:r>
          </a:p>
        </p:txBody>
      </p:sp>
      <p:sp>
        <p:nvSpPr>
          <p:cNvPr id="16" name="Subtitle 2">
            <a:extLst>
              <a:ext uri="{FF2B5EF4-FFF2-40B4-BE49-F238E27FC236}">
                <a16:creationId xmlns:a16="http://schemas.microsoft.com/office/drawing/2014/main" id="{7AC02C7F-9BB4-5A4C-8F0A-07EBF68EC21B}"/>
              </a:ext>
            </a:extLst>
          </p:cNvPr>
          <p:cNvSpPr>
            <a:spLocks noGrp="1"/>
          </p:cNvSpPr>
          <p:nvPr>
            <p:ph type="subTitle" idx="1" hasCustomPrompt="1"/>
          </p:nvPr>
        </p:nvSpPr>
        <p:spPr>
          <a:xfrm>
            <a:off x="935353"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sp>
        <p:nvSpPr>
          <p:cNvPr id="18" name="TextBox 17">
            <a:extLst>
              <a:ext uri="{FF2B5EF4-FFF2-40B4-BE49-F238E27FC236}">
                <a16:creationId xmlns:a16="http://schemas.microsoft.com/office/drawing/2014/main" id="{ECE9D56E-B02F-F541-8759-C34EBC631661}"/>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3022028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nal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1D2C59-12B7-2547-84F2-911BE466B958}"/>
              </a:ext>
            </a:extLst>
          </p:cNvPr>
          <p:cNvSpPr/>
          <p:nvPr userDrawn="1"/>
        </p:nvSpPr>
        <p:spPr>
          <a:xfrm>
            <a:off x="0" y="0"/>
            <a:ext cx="13817600" cy="7772400"/>
          </a:xfrm>
          <a:prstGeom prst="rect">
            <a:avLst/>
          </a:prstGeom>
          <a:gradFill>
            <a:gsLst>
              <a:gs pos="100000">
                <a:schemeClr val="accent3"/>
              </a:gs>
              <a:gs pos="0">
                <a:schemeClr val="accent5">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ED32DC0-75A7-BF46-9BCC-2BA8E2C62ECB}"/>
              </a:ext>
            </a:extLst>
          </p:cNvPr>
          <p:cNvPicPr>
            <a:picLocks noChangeAspect="1"/>
          </p:cNvPicPr>
          <p:nvPr userDrawn="1"/>
        </p:nvPicPr>
        <p:blipFill>
          <a:blip r:embed="rId2"/>
          <a:stretch>
            <a:fillRect/>
          </a:stretch>
        </p:blipFill>
        <p:spPr>
          <a:xfrm>
            <a:off x="6496050" y="3473450"/>
            <a:ext cx="825500" cy="825500"/>
          </a:xfrm>
          <a:prstGeom prst="rect">
            <a:avLst/>
          </a:prstGeom>
        </p:spPr>
      </p:pic>
      <p:pic>
        <p:nvPicPr>
          <p:cNvPr id="7" name="Picture 6">
            <a:extLst>
              <a:ext uri="{FF2B5EF4-FFF2-40B4-BE49-F238E27FC236}">
                <a16:creationId xmlns:a16="http://schemas.microsoft.com/office/drawing/2014/main" id="{BF00D5A5-2413-714C-8334-900A38C2F5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6050" y="6705600"/>
            <a:ext cx="825500" cy="142454"/>
          </a:xfrm>
          <a:prstGeom prst="rect">
            <a:avLst/>
          </a:prstGeom>
        </p:spPr>
      </p:pic>
    </p:spTree>
    <p:extLst>
      <p:ext uri="{BB962C8B-B14F-4D97-AF65-F5344CB8AC3E}">
        <p14:creationId xmlns:p14="http://schemas.microsoft.com/office/powerpoint/2010/main" val="3154963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58C7E-70A6-F24F-9EE8-E9632E1303FC}"/>
              </a:ext>
            </a:extLst>
          </p:cNvPr>
          <p:cNvSpPr/>
          <p:nvPr userDrawn="1"/>
        </p:nvSpPr>
        <p:spPr>
          <a:xfrm>
            <a:off x="0" y="0"/>
            <a:ext cx="13817600" cy="7772400"/>
          </a:xfrm>
          <a:prstGeom prst="rect">
            <a:avLst/>
          </a:prstGeom>
          <a:gradFill>
            <a:gsLst>
              <a:gs pos="100000">
                <a:schemeClr val="tx2">
                  <a:lumMod val="50000"/>
                </a:schemeClr>
              </a:gs>
              <a:gs pos="0">
                <a:schemeClr val="tx2">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0E0494-0B73-4E4B-93A9-8E244A8AE5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28600" y="6934200"/>
            <a:ext cx="428500" cy="428500"/>
          </a:xfrm>
          <a:prstGeom prst="rect">
            <a:avLst/>
          </a:prstGeom>
        </p:spPr>
      </p:pic>
      <p:sp>
        <p:nvSpPr>
          <p:cNvPr id="13" name="Rectangle 12">
            <a:extLst>
              <a:ext uri="{FF2B5EF4-FFF2-40B4-BE49-F238E27FC236}">
                <a16:creationId xmlns:a16="http://schemas.microsoft.com/office/drawing/2014/main" id="{A4171B9D-019E-964A-A487-32BCAEBDD158}"/>
              </a:ext>
            </a:extLst>
          </p:cNvPr>
          <p:cNvSpPr/>
          <p:nvPr userDrawn="1"/>
        </p:nvSpPr>
        <p:spPr>
          <a:xfrm>
            <a:off x="935352" y="2286000"/>
            <a:ext cx="2544448" cy="20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F1549BF-53D8-524B-92EF-28B288ECEF76}"/>
              </a:ext>
            </a:extLst>
          </p:cNvPr>
          <p:cNvSpPr>
            <a:spLocks noGrp="1"/>
          </p:cNvSpPr>
          <p:nvPr>
            <p:ph type="ctrTitle" hasCustomPrompt="1"/>
          </p:nvPr>
        </p:nvSpPr>
        <p:spPr>
          <a:xfrm>
            <a:off x="935352" y="2971800"/>
            <a:ext cx="9097648" cy="1905000"/>
          </a:xfrm>
        </p:spPr>
        <p:txBody>
          <a:bodyPr anchor="b">
            <a:normAutofit/>
          </a:bodyPr>
          <a:lstStyle>
            <a:lvl1pPr algn="l">
              <a:defRPr sz="4400" b="0" i="0">
                <a:solidFill>
                  <a:schemeClr val="bg1"/>
                </a:solidFill>
                <a:latin typeface="+mj-lt"/>
              </a:defRPr>
            </a:lvl1pPr>
          </a:lstStyle>
          <a:p>
            <a:r>
              <a:rPr lang="en-US" dirty="0"/>
              <a:t>Click to Edit Master Title</a:t>
            </a:r>
          </a:p>
        </p:txBody>
      </p:sp>
      <p:sp>
        <p:nvSpPr>
          <p:cNvPr id="15" name="Subtitle 2">
            <a:extLst>
              <a:ext uri="{FF2B5EF4-FFF2-40B4-BE49-F238E27FC236}">
                <a16:creationId xmlns:a16="http://schemas.microsoft.com/office/drawing/2014/main" id="{A9D9DE3D-C06F-FA4B-AA7B-0AE88D88B17A}"/>
              </a:ext>
            </a:extLst>
          </p:cNvPr>
          <p:cNvSpPr>
            <a:spLocks noGrp="1"/>
          </p:cNvSpPr>
          <p:nvPr>
            <p:ph type="subTitle" idx="1" hasCustomPrompt="1"/>
          </p:nvPr>
        </p:nvSpPr>
        <p:spPr>
          <a:xfrm>
            <a:off x="935353"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sp>
        <p:nvSpPr>
          <p:cNvPr id="16" name="TextBox 15">
            <a:extLst>
              <a:ext uri="{FF2B5EF4-FFF2-40B4-BE49-F238E27FC236}">
                <a16:creationId xmlns:a16="http://schemas.microsoft.com/office/drawing/2014/main" id="{B6B113D4-72CD-2A47-BFBB-8DD34ED0DCC5}"/>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425734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Slide - Aqu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4EBCF-5AD2-DE49-B3EA-70467B92B3D3}"/>
              </a:ext>
            </a:extLst>
          </p:cNvPr>
          <p:cNvSpPr/>
          <p:nvPr userDrawn="1"/>
        </p:nvSpPr>
        <p:spPr>
          <a:xfrm>
            <a:off x="0" y="0"/>
            <a:ext cx="13817600" cy="7772400"/>
          </a:xfrm>
          <a:prstGeom prst="rect">
            <a:avLst/>
          </a:prstGeom>
          <a:gradFill>
            <a:gsLst>
              <a:gs pos="100000">
                <a:schemeClr val="accent4"/>
              </a:gs>
              <a:gs pos="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5E15EC7-9349-0D45-BEE7-D7BAE30DF9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28600" y="6934200"/>
            <a:ext cx="428500" cy="428500"/>
          </a:xfrm>
          <a:prstGeom prst="rect">
            <a:avLst/>
          </a:prstGeom>
        </p:spPr>
      </p:pic>
      <p:sp>
        <p:nvSpPr>
          <p:cNvPr id="11" name="Rectangle 10">
            <a:extLst>
              <a:ext uri="{FF2B5EF4-FFF2-40B4-BE49-F238E27FC236}">
                <a16:creationId xmlns:a16="http://schemas.microsoft.com/office/drawing/2014/main" id="{47438D82-3533-344F-AEF7-0BEC2A6646FE}"/>
              </a:ext>
            </a:extLst>
          </p:cNvPr>
          <p:cNvSpPr/>
          <p:nvPr userDrawn="1"/>
        </p:nvSpPr>
        <p:spPr>
          <a:xfrm>
            <a:off x="935352" y="2286000"/>
            <a:ext cx="2544448" cy="203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6AC8310-9D7D-BB4E-9E0D-D832D51F826D}"/>
              </a:ext>
            </a:extLst>
          </p:cNvPr>
          <p:cNvSpPr>
            <a:spLocks noGrp="1"/>
          </p:cNvSpPr>
          <p:nvPr>
            <p:ph type="ctrTitle" hasCustomPrompt="1"/>
          </p:nvPr>
        </p:nvSpPr>
        <p:spPr>
          <a:xfrm>
            <a:off x="935352" y="2971800"/>
            <a:ext cx="9097648" cy="1905000"/>
          </a:xfrm>
        </p:spPr>
        <p:txBody>
          <a:bodyPr anchor="b">
            <a:normAutofit/>
          </a:bodyPr>
          <a:lstStyle>
            <a:lvl1pPr algn="l">
              <a:defRPr sz="4400" b="0" i="0">
                <a:solidFill>
                  <a:schemeClr val="bg1"/>
                </a:solidFill>
                <a:latin typeface="+mj-lt"/>
              </a:defRPr>
            </a:lvl1pPr>
          </a:lstStyle>
          <a:p>
            <a:r>
              <a:rPr lang="en-US" dirty="0"/>
              <a:t>Click to Edit Master Title</a:t>
            </a:r>
          </a:p>
        </p:txBody>
      </p:sp>
      <p:sp>
        <p:nvSpPr>
          <p:cNvPr id="14" name="Subtitle 2">
            <a:extLst>
              <a:ext uri="{FF2B5EF4-FFF2-40B4-BE49-F238E27FC236}">
                <a16:creationId xmlns:a16="http://schemas.microsoft.com/office/drawing/2014/main" id="{00BEBB8F-B2A7-6F46-A521-783B9A90E451}"/>
              </a:ext>
            </a:extLst>
          </p:cNvPr>
          <p:cNvSpPr>
            <a:spLocks noGrp="1"/>
          </p:cNvSpPr>
          <p:nvPr>
            <p:ph type="subTitle" idx="1" hasCustomPrompt="1"/>
          </p:nvPr>
        </p:nvSpPr>
        <p:spPr>
          <a:xfrm>
            <a:off x="935353"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sp>
        <p:nvSpPr>
          <p:cNvPr id="15" name="TextBox 14">
            <a:extLst>
              <a:ext uri="{FF2B5EF4-FFF2-40B4-BE49-F238E27FC236}">
                <a16:creationId xmlns:a16="http://schemas.microsoft.com/office/drawing/2014/main" id="{2854C2AC-677D-A245-B271-14BD4AC35755}"/>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187179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ransition Slide - Pi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D9806-2775-5C42-A3E3-C2806202A3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28600" y="6934200"/>
            <a:ext cx="428500" cy="428500"/>
          </a:xfrm>
          <a:prstGeom prst="rect">
            <a:avLst/>
          </a:prstGeom>
        </p:spPr>
      </p:pic>
      <p:sp>
        <p:nvSpPr>
          <p:cNvPr id="14" name="Rectangle 13">
            <a:extLst>
              <a:ext uri="{FF2B5EF4-FFF2-40B4-BE49-F238E27FC236}">
                <a16:creationId xmlns:a16="http://schemas.microsoft.com/office/drawing/2014/main" id="{D40E3C45-E2FB-5F4E-96DF-B5D91FECB43D}"/>
              </a:ext>
            </a:extLst>
          </p:cNvPr>
          <p:cNvSpPr/>
          <p:nvPr userDrawn="1"/>
        </p:nvSpPr>
        <p:spPr>
          <a:xfrm>
            <a:off x="0" y="0"/>
            <a:ext cx="13817600" cy="7772400"/>
          </a:xfrm>
          <a:prstGeom prst="rect">
            <a:avLst/>
          </a:prstGeom>
          <a:gradFill>
            <a:gsLst>
              <a:gs pos="100000">
                <a:schemeClr val="accent5">
                  <a:lumMod val="50000"/>
                </a:schemeClr>
              </a:gs>
              <a:gs pos="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7072B70-8D89-364F-8304-3F94D2A99E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28600" y="6934200"/>
            <a:ext cx="428500" cy="428500"/>
          </a:xfrm>
          <a:prstGeom prst="rect">
            <a:avLst/>
          </a:prstGeom>
        </p:spPr>
      </p:pic>
      <p:sp>
        <p:nvSpPr>
          <p:cNvPr id="16" name="Rectangle 15">
            <a:extLst>
              <a:ext uri="{FF2B5EF4-FFF2-40B4-BE49-F238E27FC236}">
                <a16:creationId xmlns:a16="http://schemas.microsoft.com/office/drawing/2014/main" id="{C6710C17-AA76-D148-BD85-901B6D8639F1}"/>
              </a:ext>
            </a:extLst>
          </p:cNvPr>
          <p:cNvSpPr/>
          <p:nvPr userDrawn="1"/>
        </p:nvSpPr>
        <p:spPr>
          <a:xfrm>
            <a:off x="935352" y="2286000"/>
            <a:ext cx="2544448" cy="20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1398A6F-6AB9-CD43-BEF7-038AC36D2C98}"/>
              </a:ext>
            </a:extLst>
          </p:cNvPr>
          <p:cNvSpPr>
            <a:spLocks noGrp="1"/>
          </p:cNvSpPr>
          <p:nvPr>
            <p:ph type="ctrTitle" hasCustomPrompt="1"/>
          </p:nvPr>
        </p:nvSpPr>
        <p:spPr>
          <a:xfrm>
            <a:off x="935352" y="2971800"/>
            <a:ext cx="9097648" cy="1905000"/>
          </a:xfrm>
        </p:spPr>
        <p:txBody>
          <a:bodyPr anchor="b">
            <a:normAutofit/>
          </a:bodyPr>
          <a:lstStyle>
            <a:lvl1pPr algn="l">
              <a:defRPr sz="4400" b="0" i="0">
                <a:solidFill>
                  <a:schemeClr val="bg1"/>
                </a:solidFill>
                <a:latin typeface="+mj-lt"/>
              </a:defRPr>
            </a:lvl1pPr>
          </a:lstStyle>
          <a:p>
            <a:r>
              <a:rPr lang="en-US" dirty="0"/>
              <a:t>Click to Edit Master Title</a:t>
            </a:r>
          </a:p>
        </p:txBody>
      </p:sp>
      <p:sp>
        <p:nvSpPr>
          <p:cNvPr id="18" name="Subtitle 2">
            <a:extLst>
              <a:ext uri="{FF2B5EF4-FFF2-40B4-BE49-F238E27FC236}">
                <a16:creationId xmlns:a16="http://schemas.microsoft.com/office/drawing/2014/main" id="{95E440F4-B331-EE4D-8A6D-72D8AD80C6DC}"/>
              </a:ext>
            </a:extLst>
          </p:cNvPr>
          <p:cNvSpPr>
            <a:spLocks noGrp="1"/>
          </p:cNvSpPr>
          <p:nvPr>
            <p:ph type="subTitle" idx="1" hasCustomPrompt="1"/>
          </p:nvPr>
        </p:nvSpPr>
        <p:spPr>
          <a:xfrm>
            <a:off x="935353"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sp>
        <p:nvSpPr>
          <p:cNvPr id="19" name="TextBox 18">
            <a:extLst>
              <a:ext uri="{FF2B5EF4-FFF2-40B4-BE49-F238E27FC236}">
                <a16:creationId xmlns:a16="http://schemas.microsoft.com/office/drawing/2014/main" id="{BD8ED14A-D798-5245-A557-353940BB58FA}"/>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89716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nsition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064DC4-F2D6-E846-A3CA-3D8E63D8046D}"/>
              </a:ext>
            </a:extLst>
          </p:cNvPr>
          <p:cNvSpPr/>
          <p:nvPr userDrawn="1"/>
        </p:nvSpPr>
        <p:spPr>
          <a:xfrm>
            <a:off x="0" y="0"/>
            <a:ext cx="13817600" cy="7772400"/>
          </a:xfrm>
          <a:prstGeom prst="rect">
            <a:avLst/>
          </a:prstGeom>
          <a:gradFill>
            <a:gsLst>
              <a:gs pos="100000">
                <a:schemeClr val="accent3"/>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D6E34A-9453-A24C-9940-37112A972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28600" y="6934200"/>
            <a:ext cx="428500" cy="428500"/>
          </a:xfrm>
          <a:prstGeom prst="rect">
            <a:avLst/>
          </a:prstGeom>
        </p:spPr>
      </p:pic>
      <p:sp>
        <p:nvSpPr>
          <p:cNvPr id="11" name="Rectangle 10">
            <a:extLst>
              <a:ext uri="{FF2B5EF4-FFF2-40B4-BE49-F238E27FC236}">
                <a16:creationId xmlns:a16="http://schemas.microsoft.com/office/drawing/2014/main" id="{8BBF6669-2438-C842-AC90-AAAE54AE9703}"/>
              </a:ext>
            </a:extLst>
          </p:cNvPr>
          <p:cNvSpPr/>
          <p:nvPr userDrawn="1"/>
        </p:nvSpPr>
        <p:spPr>
          <a:xfrm>
            <a:off x="935352" y="2286000"/>
            <a:ext cx="2544448" cy="2032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BFEDD1B-5970-E242-8409-612832DE441D}"/>
              </a:ext>
            </a:extLst>
          </p:cNvPr>
          <p:cNvSpPr>
            <a:spLocks noGrp="1"/>
          </p:cNvSpPr>
          <p:nvPr>
            <p:ph type="ctrTitle" hasCustomPrompt="1"/>
          </p:nvPr>
        </p:nvSpPr>
        <p:spPr>
          <a:xfrm>
            <a:off x="935352" y="2971800"/>
            <a:ext cx="9097648" cy="1905000"/>
          </a:xfrm>
        </p:spPr>
        <p:txBody>
          <a:bodyPr anchor="b">
            <a:normAutofit/>
          </a:bodyPr>
          <a:lstStyle>
            <a:lvl1pPr algn="l">
              <a:defRPr sz="4400" b="0" i="0">
                <a:solidFill>
                  <a:schemeClr val="bg1"/>
                </a:solidFill>
                <a:latin typeface="+mj-lt"/>
              </a:defRPr>
            </a:lvl1pPr>
          </a:lstStyle>
          <a:p>
            <a:r>
              <a:rPr lang="en-US" dirty="0"/>
              <a:t>Click to Edit Master Title</a:t>
            </a:r>
          </a:p>
        </p:txBody>
      </p:sp>
      <p:sp>
        <p:nvSpPr>
          <p:cNvPr id="14" name="Subtitle 2">
            <a:extLst>
              <a:ext uri="{FF2B5EF4-FFF2-40B4-BE49-F238E27FC236}">
                <a16:creationId xmlns:a16="http://schemas.microsoft.com/office/drawing/2014/main" id="{74E218A0-2CE7-694E-B62A-AE06A93674BE}"/>
              </a:ext>
            </a:extLst>
          </p:cNvPr>
          <p:cNvSpPr>
            <a:spLocks noGrp="1"/>
          </p:cNvSpPr>
          <p:nvPr>
            <p:ph type="subTitle" idx="1" hasCustomPrompt="1"/>
          </p:nvPr>
        </p:nvSpPr>
        <p:spPr>
          <a:xfrm>
            <a:off x="935353"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sp>
        <p:nvSpPr>
          <p:cNvPr id="15" name="TextBox 14">
            <a:extLst>
              <a:ext uri="{FF2B5EF4-FFF2-40B4-BE49-F238E27FC236}">
                <a16:creationId xmlns:a16="http://schemas.microsoft.com/office/drawing/2014/main" id="{F105D999-541B-9B4F-823A-87A8A3F554BC}"/>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286092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ansition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8F546F-42BC-924C-BB19-56B732BBEA86}"/>
              </a:ext>
            </a:extLst>
          </p:cNvPr>
          <p:cNvSpPr/>
          <p:nvPr userDrawn="1"/>
        </p:nvSpPr>
        <p:spPr>
          <a:xfrm>
            <a:off x="0" y="0"/>
            <a:ext cx="13817600" cy="7772400"/>
          </a:xfrm>
          <a:prstGeom prst="rect">
            <a:avLst/>
          </a:prstGeom>
          <a:gradFill>
            <a:gsLst>
              <a:gs pos="100000">
                <a:schemeClr val="accent2">
                  <a:lumMod val="75000"/>
                </a:schemeClr>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134C938-19AC-5243-8D25-3E9FF1D8BF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28600" y="6934200"/>
            <a:ext cx="428500" cy="428500"/>
          </a:xfrm>
          <a:prstGeom prst="rect">
            <a:avLst/>
          </a:prstGeom>
        </p:spPr>
      </p:pic>
      <p:sp>
        <p:nvSpPr>
          <p:cNvPr id="11" name="Rectangle 10">
            <a:extLst>
              <a:ext uri="{FF2B5EF4-FFF2-40B4-BE49-F238E27FC236}">
                <a16:creationId xmlns:a16="http://schemas.microsoft.com/office/drawing/2014/main" id="{3EAEC08D-32CE-ED46-A889-0B7CA70F4045}"/>
              </a:ext>
            </a:extLst>
          </p:cNvPr>
          <p:cNvSpPr/>
          <p:nvPr userDrawn="1"/>
        </p:nvSpPr>
        <p:spPr>
          <a:xfrm>
            <a:off x="935352" y="2286000"/>
            <a:ext cx="2544448" cy="203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2A4C0DE-0153-FE4F-89E5-4BAF693BB94F}"/>
              </a:ext>
            </a:extLst>
          </p:cNvPr>
          <p:cNvSpPr>
            <a:spLocks noGrp="1"/>
          </p:cNvSpPr>
          <p:nvPr>
            <p:ph type="ctrTitle" hasCustomPrompt="1"/>
          </p:nvPr>
        </p:nvSpPr>
        <p:spPr>
          <a:xfrm>
            <a:off x="935352" y="2971800"/>
            <a:ext cx="9097648" cy="1905000"/>
          </a:xfrm>
        </p:spPr>
        <p:txBody>
          <a:bodyPr anchor="b">
            <a:normAutofit/>
          </a:bodyPr>
          <a:lstStyle>
            <a:lvl1pPr algn="l">
              <a:defRPr sz="4400" b="0" i="0">
                <a:solidFill>
                  <a:schemeClr val="bg1"/>
                </a:solidFill>
                <a:latin typeface="+mj-lt"/>
              </a:defRPr>
            </a:lvl1pPr>
          </a:lstStyle>
          <a:p>
            <a:r>
              <a:rPr lang="en-US" dirty="0"/>
              <a:t>Click to Edit Master Title</a:t>
            </a:r>
          </a:p>
        </p:txBody>
      </p:sp>
      <p:sp>
        <p:nvSpPr>
          <p:cNvPr id="14" name="Subtitle 2">
            <a:extLst>
              <a:ext uri="{FF2B5EF4-FFF2-40B4-BE49-F238E27FC236}">
                <a16:creationId xmlns:a16="http://schemas.microsoft.com/office/drawing/2014/main" id="{36FEEC16-7188-4A46-853B-942A5BADFCF0}"/>
              </a:ext>
            </a:extLst>
          </p:cNvPr>
          <p:cNvSpPr>
            <a:spLocks noGrp="1"/>
          </p:cNvSpPr>
          <p:nvPr>
            <p:ph type="subTitle" idx="1" hasCustomPrompt="1"/>
          </p:nvPr>
        </p:nvSpPr>
        <p:spPr>
          <a:xfrm>
            <a:off x="935353" y="5181600"/>
            <a:ext cx="7649846" cy="1066800"/>
          </a:xfrm>
        </p:spPr>
        <p:txBody>
          <a:bodyPr>
            <a:normAutofit/>
          </a:bodyPr>
          <a:lstStyle>
            <a:lvl1pPr marL="0" indent="0" algn="l">
              <a:buNone/>
              <a:defRPr sz="2400">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a:t>
            </a:r>
          </a:p>
        </p:txBody>
      </p:sp>
      <p:sp>
        <p:nvSpPr>
          <p:cNvPr id="15" name="TextBox 14">
            <a:extLst>
              <a:ext uri="{FF2B5EF4-FFF2-40B4-BE49-F238E27FC236}">
                <a16:creationId xmlns:a16="http://schemas.microsoft.com/office/drawing/2014/main" id="{BE13E03C-DFE7-8A4A-8B25-608D93F6768B}"/>
              </a:ext>
            </a:extLst>
          </p:cNvPr>
          <p:cNvSpPr txBox="1"/>
          <p:nvPr userDrawn="1"/>
        </p:nvSpPr>
        <p:spPr>
          <a:xfrm>
            <a:off x="11368203" y="228601"/>
            <a:ext cx="1988897" cy="123111"/>
          </a:xfrm>
          <a:prstGeom prst="rect">
            <a:avLst/>
          </a:prstGeom>
          <a:noFill/>
        </p:spPr>
        <p:txBody>
          <a:bodyPr lIns="0" tIns="0" rIns="0" bIns="0" anchor="ctr">
            <a:spAutoFit/>
          </a:bodyPr>
          <a:lstStyle/>
          <a:p>
            <a:pPr algn="r" eaLnBrk="0" hangingPunct="0">
              <a:spcBef>
                <a:spcPct val="50000"/>
              </a:spcBef>
              <a:defRPr/>
            </a:pPr>
            <a:r>
              <a:rPr lang="en-US" sz="800" b="0" dirty="0">
                <a:solidFill>
                  <a:schemeClr val="bg1"/>
                </a:solidFill>
                <a:latin typeface="Arial"/>
                <a:ea typeface="ＭＳ Ｐゴシック" charset="0"/>
                <a:cs typeface="Arial"/>
              </a:rPr>
              <a:t>Confidential</a:t>
            </a:r>
          </a:p>
        </p:txBody>
      </p:sp>
    </p:spTree>
    <p:extLst>
      <p:ext uri="{BB962C8B-B14F-4D97-AF65-F5344CB8AC3E}">
        <p14:creationId xmlns:p14="http://schemas.microsoft.com/office/powerpoint/2010/main" val="28709851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Footer Placeholder 18"/>
          <p:cNvSpPr>
            <a:spLocks noGrp="1"/>
          </p:cNvSpPr>
          <p:nvPr>
            <p:ph type="ftr" sz="quarter" idx="3"/>
          </p:nvPr>
        </p:nvSpPr>
        <p:spPr>
          <a:xfrm>
            <a:off x="628073" y="6927804"/>
            <a:ext cx="12561455" cy="301752"/>
          </a:xfrm>
          <a:prstGeom prst="rect">
            <a:avLst/>
          </a:prstGeom>
        </p:spPr>
        <p:txBody>
          <a:bodyPr vert="horz" lIns="91440" tIns="45720" rIns="91440" bIns="45720" rtlCol="0" anchor="b"/>
          <a:lstStyle>
            <a:lvl1pPr algn="l">
              <a:defRPr sz="800" i="1">
                <a:solidFill>
                  <a:srgbClr val="AAB4C1"/>
                </a:solidFill>
                <a:latin typeface="Arial" panose="020B0604020202020204" pitchFamily="34" charset="0"/>
                <a:cs typeface="Arial" panose="020B0604020202020204" pitchFamily="34" charset="0"/>
              </a:defRPr>
            </a:lvl1pPr>
          </a:lstStyle>
          <a:p>
            <a:endParaRPr lang="en-US" dirty="0"/>
          </a:p>
        </p:txBody>
      </p:sp>
      <p:sp>
        <p:nvSpPr>
          <p:cNvPr id="2" name="Title Placeholder 1"/>
          <p:cNvSpPr>
            <a:spLocks noGrp="1"/>
          </p:cNvSpPr>
          <p:nvPr>
            <p:ph type="title"/>
          </p:nvPr>
        </p:nvSpPr>
        <p:spPr>
          <a:xfrm>
            <a:off x="628074" y="419708"/>
            <a:ext cx="12561453" cy="38039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628073" y="1181100"/>
            <a:ext cx="12561455" cy="5679227"/>
          </a:xfrm>
          <a:prstGeom prst="rect">
            <a:avLst/>
          </a:prstGeom>
        </p:spPr>
        <p:txBody>
          <a:bodyPr vert="horz" lIns="91440" tIns="45720" rIns="91440" bIns="45720" rtlCol="0">
            <a:normAutofit/>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2561454" y="7255717"/>
            <a:ext cx="628071" cy="345422"/>
          </a:xfrm>
          <a:prstGeom prst="rect">
            <a:avLst/>
          </a:prstGeom>
        </p:spPr>
        <p:txBody>
          <a:bodyPr vert="horz" lIns="91440" tIns="45720" rIns="91440" bIns="45720" rtlCol="0" anchor="ctr"/>
          <a:lstStyle>
            <a:lvl1pPr algn="r">
              <a:defRPr sz="900">
                <a:solidFill>
                  <a:schemeClr val="tx1">
                    <a:lumMod val="60000"/>
                    <a:lumOff val="40000"/>
                  </a:schemeClr>
                </a:solidFill>
              </a:defRPr>
            </a:lvl1pPr>
          </a:lstStyle>
          <a:p>
            <a:fld id="{9061F5B3-D3D1-4E34-B802-F65422553442}" type="slidenum">
              <a:rPr lang="en-US" smtClean="0"/>
              <a:pPr/>
              <a:t>‹#›</a:t>
            </a:fld>
            <a:endParaRPr lang="en-US" dirty="0"/>
          </a:p>
        </p:txBody>
      </p:sp>
      <p:pic>
        <p:nvPicPr>
          <p:cNvPr id="4" name="Picture 3">
            <a:extLst>
              <a:ext uri="{FF2B5EF4-FFF2-40B4-BE49-F238E27FC236}">
                <a16:creationId xmlns:a16="http://schemas.microsoft.com/office/drawing/2014/main" id="{6AC5A61C-5B11-9946-8D69-319902D8860A}"/>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628073" y="7289348"/>
            <a:ext cx="260350" cy="260350"/>
          </a:xfrm>
          <a:prstGeom prst="rect">
            <a:avLst/>
          </a:prstGeom>
        </p:spPr>
      </p:pic>
    </p:spTree>
    <p:extLst>
      <p:ext uri="{BB962C8B-B14F-4D97-AF65-F5344CB8AC3E}">
        <p14:creationId xmlns:p14="http://schemas.microsoft.com/office/powerpoint/2010/main" val="732679900"/>
      </p:ext>
    </p:extLst>
  </p:cSld>
  <p:clrMap bg1="lt1" tx1="dk1" bg2="lt2" tx2="dk2" accent1="accent1" accent2="accent2" accent3="accent3" accent4="accent4" accent5="accent5" accent6="accent6" hlink="hlink" folHlink="folHlink"/>
  <p:sldLayoutIdLst>
    <p:sldLayoutId id="2147483704" r:id="rId1"/>
    <p:sldLayoutId id="2147483673" r:id="rId2"/>
    <p:sldLayoutId id="2147483703" r:id="rId3"/>
    <p:sldLayoutId id="2147483686" r:id="rId4"/>
    <p:sldLayoutId id="2147483687" r:id="rId5"/>
    <p:sldLayoutId id="2147483691" r:id="rId6"/>
    <p:sldLayoutId id="2147483688" r:id="rId7"/>
    <p:sldLayoutId id="2147483689" r:id="rId8"/>
    <p:sldLayoutId id="2147483690" r:id="rId9"/>
    <p:sldLayoutId id="2147483674" r:id="rId10"/>
    <p:sldLayoutId id="2147483678"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692" r:id="rId28"/>
    <p:sldLayoutId id="2147483693" r:id="rId29"/>
    <p:sldLayoutId id="2147483694" r:id="rId30"/>
    <p:sldLayoutId id="2147483677" r:id="rId31"/>
    <p:sldLayoutId id="2147483695" r:id="rId32"/>
    <p:sldLayoutId id="2147483696" r:id="rId33"/>
    <p:sldLayoutId id="2147483697" r:id="rId34"/>
    <p:sldLayoutId id="2147483698" r:id="rId35"/>
    <p:sldLayoutId id="2147483706" r:id="rId36"/>
    <p:sldLayoutId id="2147483676" r:id="rId37"/>
    <p:sldLayoutId id="2147483681" r:id="rId38"/>
    <p:sldLayoutId id="2147483708" r:id="rId39"/>
    <p:sldLayoutId id="2147483709" r:id="rId40"/>
  </p:sldLayoutIdLst>
  <p:hf hdr="0" dt="0"/>
  <p:txStyles>
    <p:titleStyle>
      <a:lvl1pPr algn="l" defTabSz="1005840" rtl="0" eaLnBrk="1" latinLnBrk="0" hangingPunct="1">
        <a:lnSpc>
          <a:spcPct val="90000"/>
        </a:lnSpc>
        <a:spcBef>
          <a:spcPct val="0"/>
        </a:spcBef>
        <a:buNone/>
        <a:defRPr sz="3200" kern="1200">
          <a:solidFill>
            <a:schemeClr val="tx2">
              <a:lumMod val="10000"/>
            </a:schemeClr>
          </a:solidFill>
          <a:latin typeface="Arial" panose="020B0604020202020204" pitchFamily="34" charset="0"/>
          <a:ea typeface="+mj-ea"/>
          <a:cs typeface="Arial" panose="020B0604020202020204" pitchFamily="34" charset="0"/>
        </a:defRPr>
      </a:lvl1pPr>
    </p:titleStyle>
    <p:bodyStyle>
      <a:lvl1pPr marL="285750"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9112"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42950"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76312"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352" userDrawn="1">
          <p15:clr>
            <a:srgbClr val="F26B43"/>
          </p15:clr>
        </p15:guide>
        <p15:guide id="3" orient="horz" pos="2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5.png"/><Relationship Id="rId7" Type="http://schemas.openxmlformats.org/officeDocument/2006/relationships/diagramQuickStyle" Target="../diagrams/quickStyle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6.svg"/><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0.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28.jpeg"/><Relationship Id="rId1" Type="http://schemas.openxmlformats.org/officeDocument/2006/relationships/slideLayout" Target="../slideLayouts/slideLayout10.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8.jpeg"/><Relationship Id="rId1" Type="http://schemas.openxmlformats.org/officeDocument/2006/relationships/slideLayout" Target="../slideLayouts/slideLayout10.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5.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dol.gov/sites/dolgov/files/ebsa/about-ebsa/our-activities/resource-center/fact-sheets/ebsa-monetary-results.pdf"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C3608-390C-6747-8D2A-DBCB78DFD710}"/>
              </a:ext>
            </a:extLst>
          </p:cNvPr>
          <p:cNvSpPr>
            <a:spLocks noGrp="1"/>
          </p:cNvSpPr>
          <p:nvPr>
            <p:ph type="ctrTitle"/>
          </p:nvPr>
        </p:nvSpPr>
        <p:spPr/>
        <p:txBody>
          <a:bodyPr>
            <a:normAutofit/>
          </a:bodyPr>
          <a:lstStyle/>
          <a:p>
            <a:r>
              <a:rPr lang="en-US" sz="6600" dirty="0"/>
              <a:t>ERISA Update </a:t>
            </a:r>
          </a:p>
        </p:txBody>
      </p:sp>
    </p:spTree>
    <p:extLst>
      <p:ext uri="{BB962C8B-B14F-4D97-AF65-F5344CB8AC3E}">
        <p14:creationId xmlns:p14="http://schemas.microsoft.com/office/powerpoint/2010/main" val="45337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3768C-386B-EEBB-4B98-EDFB6D9B33EC}"/>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AE4CCC12-FDFA-32AD-390B-67F7510423FE}"/>
              </a:ext>
            </a:extLst>
          </p:cNvPr>
          <p:cNvSpPr/>
          <p:nvPr/>
        </p:nvSpPr>
        <p:spPr>
          <a:xfrm>
            <a:off x="1805159" y="5044141"/>
            <a:ext cx="2286000" cy="41271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C06DD-D5CC-B963-E60D-764A764DE1B3}"/>
              </a:ext>
            </a:extLst>
          </p:cNvPr>
          <p:cNvSpPr/>
          <p:nvPr/>
        </p:nvSpPr>
        <p:spPr>
          <a:xfrm>
            <a:off x="5121245" y="5044141"/>
            <a:ext cx="2286000" cy="41271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D74DAC0-25C3-EFD8-7E67-2353265DCAAD}"/>
              </a:ext>
            </a:extLst>
          </p:cNvPr>
          <p:cNvSpPr/>
          <p:nvPr/>
        </p:nvSpPr>
        <p:spPr>
          <a:xfrm>
            <a:off x="8432800" y="5029200"/>
            <a:ext cx="2286000" cy="41271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79FD18-0A58-7827-DDDC-CBC19D565141}"/>
              </a:ext>
            </a:extLst>
          </p:cNvPr>
          <p:cNvSpPr/>
          <p:nvPr/>
        </p:nvSpPr>
        <p:spPr>
          <a:xfrm>
            <a:off x="3468809" y="1720890"/>
            <a:ext cx="2286000" cy="41271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706DA0-944D-E989-9539-9FF51C77AB90}"/>
              </a:ext>
            </a:extLst>
          </p:cNvPr>
          <p:cNvSpPr/>
          <p:nvPr/>
        </p:nvSpPr>
        <p:spPr>
          <a:xfrm>
            <a:off x="6784895" y="1720890"/>
            <a:ext cx="2286000" cy="41271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6A01B3-409D-D929-9B4A-6DD7ABC723DD}"/>
              </a:ext>
            </a:extLst>
          </p:cNvPr>
          <p:cNvSpPr/>
          <p:nvPr/>
        </p:nvSpPr>
        <p:spPr>
          <a:xfrm>
            <a:off x="10096450" y="1705949"/>
            <a:ext cx="2286000" cy="41271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AEFF1D-B01C-57B1-22EF-5796FBEBEBE8}"/>
              </a:ext>
            </a:extLst>
          </p:cNvPr>
          <p:cNvSpPr/>
          <p:nvPr/>
        </p:nvSpPr>
        <p:spPr>
          <a:xfrm>
            <a:off x="192486" y="1720890"/>
            <a:ext cx="2286000" cy="41271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605D0-C60F-72C7-252E-4BF855B5D257}"/>
              </a:ext>
            </a:extLst>
          </p:cNvPr>
          <p:cNvSpPr>
            <a:spLocks noGrp="1"/>
          </p:cNvSpPr>
          <p:nvPr>
            <p:ph type="title"/>
          </p:nvPr>
        </p:nvSpPr>
        <p:spPr/>
        <p:txBody>
          <a:bodyPr/>
          <a:lstStyle/>
          <a:p>
            <a:r>
              <a:rPr lang="en-US" dirty="0"/>
              <a:t>Timeline of Rollover Rules: 2020-2024</a:t>
            </a:r>
          </a:p>
        </p:txBody>
      </p:sp>
      <p:sp>
        <p:nvSpPr>
          <p:cNvPr id="4" name="Footer Placeholder 3">
            <a:extLst>
              <a:ext uri="{FF2B5EF4-FFF2-40B4-BE49-F238E27FC236}">
                <a16:creationId xmlns:a16="http://schemas.microsoft.com/office/drawing/2014/main" id="{79024938-3977-C0D5-B2BF-BB60AA7133AB}"/>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87F377BE-4598-153F-39E8-4280A47B9DA9}"/>
              </a:ext>
            </a:extLst>
          </p:cNvPr>
          <p:cNvSpPr>
            <a:spLocks noGrp="1"/>
          </p:cNvSpPr>
          <p:nvPr>
            <p:ph type="sldNum" sz="quarter" idx="12"/>
          </p:nvPr>
        </p:nvSpPr>
        <p:spPr/>
        <p:txBody>
          <a:bodyPr/>
          <a:lstStyle/>
          <a:p>
            <a:fld id="{9061F5B3-D3D1-4E34-B802-F65422553442}" type="slidenum">
              <a:rPr lang="en-US" smtClean="0"/>
              <a:t>9</a:t>
            </a:fld>
            <a:endParaRPr lang="en-US"/>
          </a:p>
        </p:txBody>
      </p:sp>
      <p:sp>
        <p:nvSpPr>
          <p:cNvPr id="7" name="Arrow: Notched Right 6">
            <a:extLst>
              <a:ext uri="{FF2B5EF4-FFF2-40B4-BE49-F238E27FC236}">
                <a16:creationId xmlns:a16="http://schemas.microsoft.com/office/drawing/2014/main" id="{5BE33687-5509-0F81-BA8C-E5836D9A0E76}"/>
              </a:ext>
            </a:extLst>
          </p:cNvPr>
          <p:cNvSpPr/>
          <p:nvPr/>
        </p:nvSpPr>
        <p:spPr>
          <a:xfrm>
            <a:off x="508000" y="2884646"/>
            <a:ext cx="12801600" cy="2271395"/>
          </a:xfrm>
          <a:prstGeom prst="notched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0F2268EB-0B22-5786-AD8B-04C4F4D5493E}"/>
              </a:ext>
            </a:extLst>
          </p:cNvPr>
          <p:cNvSpPr/>
          <p:nvPr/>
        </p:nvSpPr>
        <p:spPr>
          <a:xfrm>
            <a:off x="-1" y="1181101"/>
            <a:ext cx="2670975" cy="1866900"/>
          </a:xfrm>
          <a:custGeom>
            <a:avLst/>
            <a:gdLst>
              <a:gd name="connsiteX0" fmla="*/ 0 w 1578009"/>
              <a:gd name="connsiteY0" fmla="*/ 0 h 2271395"/>
              <a:gd name="connsiteX1" fmla="*/ 1578009 w 1578009"/>
              <a:gd name="connsiteY1" fmla="*/ 0 h 2271395"/>
              <a:gd name="connsiteX2" fmla="*/ 1578009 w 1578009"/>
              <a:gd name="connsiteY2" fmla="*/ 2271395 h 2271395"/>
              <a:gd name="connsiteX3" fmla="*/ 0 w 1578009"/>
              <a:gd name="connsiteY3" fmla="*/ 2271395 h 2271395"/>
              <a:gd name="connsiteX4" fmla="*/ 0 w 1578009"/>
              <a:gd name="connsiteY4" fmla="*/ 0 h 227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09" h="2271395">
                <a:moveTo>
                  <a:pt x="0" y="0"/>
                </a:moveTo>
                <a:lnTo>
                  <a:pt x="1578009" y="0"/>
                </a:lnTo>
                <a:lnTo>
                  <a:pt x="1578009" y="2271395"/>
                </a:lnTo>
                <a:lnTo>
                  <a:pt x="0" y="22713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2000" b="1" kern="1200" dirty="0">
                <a:solidFill>
                  <a:srgbClr val="067DF3"/>
                </a:solidFill>
              </a:rPr>
              <a:t>June 29, 2020</a:t>
            </a:r>
          </a:p>
          <a:p>
            <a:pPr marL="0" lvl="0" indent="0" algn="ctr" defTabSz="800100">
              <a:lnSpc>
                <a:spcPct val="90000"/>
              </a:lnSpc>
              <a:spcBef>
                <a:spcPct val="0"/>
              </a:spcBef>
              <a:spcAft>
                <a:spcPct val="35000"/>
              </a:spcAft>
              <a:buNone/>
            </a:pPr>
            <a:r>
              <a:rPr lang="en-US" sz="1800" kern="1200" dirty="0"/>
              <a:t>The DOL publishes a “fiduciary rule package”</a:t>
            </a:r>
            <a:br>
              <a:rPr lang="en-US" sz="1800" dirty="0"/>
            </a:br>
            <a:r>
              <a:rPr lang="en-US" sz="1800" kern="1200" dirty="0"/>
              <a:t> </a:t>
            </a:r>
          </a:p>
        </p:txBody>
      </p:sp>
      <p:sp>
        <p:nvSpPr>
          <p:cNvPr id="9" name="Oval 8">
            <a:extLst>
              <a:ext uri="{FF2B5EF4-FFF2-40B4-BE49-F238E27FC236}">
                <a16:creationId xmlns:a16="http://schemas.microsoft.com/office/drawing/2014/main" id="{DCE99B6E-C485-DE4D-5C3B-E4ACB813D16D}"/>
              </a:ext>
            </a:extLst>
          </p:cNvPr>
          <p:cNvSpPr/>
          <p:nvPr/>
        </p:nvSpPr>
        <p:spPr>
          <a:xfrm>
            <a:off x="1014064" y="3736419"/>
            <a:ext cx="567848" cy="567848"/>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CDD913E6-EAB0-2721-C6D7-5D73C46DDF3A}"/>
              </a:ext>
            </a:extLst>
          </p:cNvPr>
          <p:cNvSpPr/>
          <p:nvPr/>
        </p:nvSpPr>
        <p:spPr>
          <a:xfrm>
            <a:off x="1581913" y="4992685"/>
            <a:ext cx="2745972" cy="1866902"/>
          </a:xfrm>
          <a:custGeom>
            <a:avLst/>
            <a:gdLst>
              <a:gd name="connsiteX0" fmla="*/ 0 w 1578009"/>
              <a:gd name="connsiteY0" fmla="*/ 0 h 2271395"/>
              <a:gd name="connsiteX1" fmla="*/ 1578009 w 1578009"/>
              <a:gd name="connsiteY1" fmla="*/ 0 h 2271395"/>
              <a:gd name="connsiteX2" fmla="*/ 1578009 w 1578009"/>
              <a:gd name="connsiteY2" fmla="*/ 2271395 h 2271395"/>
              <a:gd name="connsiteX3" fmla="*/ 0 w 1578009"/>
              <a:gd name="connsiteY3" fmla="*/ 2271395 h 2271395"/>
              <a:gd name="connsiteX4" fmla="*/ 0 w 1578009"/>
              <a:gd name="connsiteY4" fmla="*/ 0 h 227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09" h="2271395">
                <a:moveTo>
                  <a:pt x="0" y="0"/>
                </a:moveTo>
                <a:lnTo>
                  <a:pt x="1578009" y="0"/>
                </a:lnTo>
                <a:lnTo>
                  <a:pt x="1578009" y="2271395"/>
                </a:lnTo>
                <a:lnTo>
                  <a:pt x="0" y="22713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algn="ctr" defTabSz="800100">
              <a:lnSpc>
                <a:spcPct val="90000"/>
              </a:lnSpc>
              <a:spcBef>
                <a:spcPct val="0"/>
              </a:spcBef>
              <a:spcAft>
                <a:spcPct val="35000"/>
              </a:spcAft>
            </a:pPr>
            <a:r>
              <a:rPr lang="en-US" sz="2000" b="1" dirty="0">
                <a:solidFill>
                  <a:srgbClr val="0696EF"/>
                </a:solidFill>
              </a:rPr>
              <a:t>December 2020</a:t>
            </a:r>
          </a:p>
          <a:p>
            <a:pPr algn="ctr" defTabSz="800100">
              <a:lnSpc>
                <a:spcPct val="90000"/>
              </a:lnSpc>
              <a:spcBef>
                <a:spcPct val="0"/>
              </a:spcBef>
              <a:spcAft>
                <a:spcPct val="35000"/>
              </a:spcAft>
            </a:pPr>
            <a:r>
              <a:rPr lang="en-US" sz="1800" dirty="0"/>
              <a:t>DOL finalizes PTE 2020-02, effective February 16, 2021</a:t>
            </a:r>
          </a:p>
        </p:txBody>
      </p:sp>
      <p:sp>
        <p:nvSpPr>
          <p:cNvPr id="11" name="Oval 10">
            <a:extLst>
              <a:ext uri="{FF2B5EF4-FFF2-40B4-BE49-F238E27FC236}">
                <a16:creationId xmlns:a16="http://schemas.microsoft.com/office/drawing/2014/main" id="{701B0103-7310-6142-EC59-153767AF405B}"/>
              </a:ext>
            </a:extLst>
          </p:cNvPr>
          <p:cNvSpPr/>
          <p:nvPr/>
        </p:nvSpPr>
        <p:spPr>
          <a:xfrm>
            <a:off x="2670975" y="3736419"/>
            <a:ext cx="567848" cy="567848"/>
          </a:xfrm>
          <a:prstGeom prst="ellipse">
            <a:avLst/>
          </a:prstGeom>
        </p:spPr>
        <p:style>
          <a:lnRef idx="2">
            <a:schemeClr val="lt1">
              <a:hueOff val="0"/>
              <a:satOff val="0"/>
              <a:lumOff val="0"/>
              <a:alphaOff val="0"/>
            </a:schemeClr>
          </a:lnRef>
          <a:fillRef idx="1">
            <a:schemeClr val="accent3">
              <a:hueOff val="-415322"/>
              <a:satOff val="47"/>
              <a:lumOff val="-915"/>
              <a:alphaOff val="0"/>
            </a:schemeClr>
          </a:fillRef>
          <a:effectRef idx="0">
            <a:schemeClr val="accent3">
              <a:hueOff val="-415322"/>
              <a:satOff val="47"/>
              <a:lumOff val="-915"/>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68220C16-CCB0-4122-C99E-4D5E1DD0C9A3}"/>
              </a:ext>
            </a:extLst>
          </p:cNvPr>
          <p:cNvSpPr/>
          <p:nvPr/>
        </p:nvSpPr>
        <p:spPr>
          <a:xfrm>
            <a:off x="3238823" y="1181101"/>
            <a:ext cx="2745972" cy="1866900"/>
          </a:xfrm>
          <a:custGeom>
            <a:avLst/>
            <a:gdLst>
              <a:gd name="connsiteX0" fmla="*/ 0 w 1578009"/>
              <a:gd name="connsiteY0" fmla="*/ 0 h 2271395"/>
              <a:gd name="connsiteX1" fmla="*/ 1578009 w 1578009"/>
              <a:gd name="connsiteY1" fmla="*/ 0 h 2271395"/>
              <a:gd name="connsiteX2" fmla="*/ 1578009 w 1578009"/>
              <a:gd name="connsiteY2" fmla="*/ 2271395 h 2271395"/>
              <a:gd name="connsiteX3" fmla="*/ 0 w 1578009"/>
              <a:gd name="connsiteY3" fmla="*/ 2271395 h 2271395"/>
              <a:gd name="connsiteX4" fmla="*/ 0 w 1578009"/>
              <a:gd name="connsiteY4" fmla="*/ 0 h 227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09" h="2271395">
                <a:moveTo>
                  <a:pt x="0" y="0"/>
                </a:moveTo>
                <a:lnTo>
                  <a:pt x="1578009" y="0"/>
                </a:lnTo>
                <a:lnTo>
                  <a:pt x="1578009" y="2271395"/>
                </a:lnTo>
                <a:lnTo>
                  <a:pt x="0" y="22713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2000" b="1" kern="1200" dirty="0">
                <a:solidFill>
                  <a:srgbClr val="06ADEA"/>
                </a:solidFill>
              </a:rPr>
              <a:t>June 30, 2020</a:t>
            </a:r>
          </a:p>
          <a:p>
            <a:pPr marL="0" lvl="0" indent="0" algn="ctr" defTabSz="800100">
              <a:lnSpc>
                <a:spcPct val="90000"/>
              </a:lnSpc>
              <a:spcBef>
                <a:spcPct val="0"/>
              </a:spcBef>
              <a:spcAft>
                <a:spcPct val="35000"/>
              </a:spcAft>
              <a:buNone/>
            </a:pPr>
            <a:r>
              <a:rPr lang="en-US" sz="1800" kern="1200" dirty="0"/>
              <a:t>SEC’s Regulation Best Interest compliance deadline</a:t>
            </a:r>
          </a:p>
        </p:txBody>
      </p:sp>
      <p:sp>
        <p:nvSpPr>
          <p:cNvPr id="13" name="Oval 12">
            <a:extLst>
              <a:ext uri="{FF2B5EF4-FFF2-40B4-BE49-F238E27FC236}">
                <a16:creationId xmlns:a16="http://schemas.microsoft.com/office/drawing/2014/main" id="{4B5BFE1E-884F-F66B-264B-AC0B10CB5E99}"/>
              </a:ext>
            </a:extLst>
          </p:cNvPr>
          <p:cNvSpPr/>
          <p:nvPr/>
        </p:nvSpPr>
        <p:spPr>
          <a:xfrm>
            <a:off x="4327885" y="3736419"/>
            <a:ext cx="567848" cy="567848"/>
          </a:xfrm>
          <a:prstGeom prst="ellipse">
            <a:avLst/>
          </a:prstGeom>
        </p:spPr>
        <p:style>
          <a:lnRef idx="2">
            <a:schemeClr val="lt1">
              <a:hueOff val="0"/>
              <a:satOff val="0"/>
              <a:lumOff val="0"/>
              <a:alphaOff val="0"/>
            </a:schemeClr>
          </a:lnRef>
          <a:fillRef idx="1">
            <a:schemeClr val="accent3">
              <a:hueOff val="-830645"/>
              <a:satOff val="95"/>
              <a:lumOff val="-1829"/>
              <a:alphaOff val="0"/>
            </a:schemeClr>
          </a:fillRef>
          <a:effectRef idx="0">
            <a:schemeClr val="accent3">
              <a:hueOff val="-830645"/>
              <a:satOff val="95"/>
              <a:lumOff val="-1829"/>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07FF4B12-267E-07B1-1EA9-8BF259075D80}"/>
              </a:ext>
            </a:extLst>
          </p:cNvPr>
          <p:cNvSpPr/>
          <p:nvPr/>
        </p:nvSpPr>
        <p:spPr>
          <a:xfrm>
            <a:off x="4895734" y="4992685"/>
            <a:ext cx="2745972" cy="1866902"/>
          </a:xfrm>
          <a:custGeom>
            <a:avLst/>
            <a:gdLst>
              <a:gd name="connsiteX0" fmla="*/ 0 w 1578009"/>
              <a:gd name="connsiteY0" fmla="*/ 0 h 2271395"/>
              <a:gd name="connsiteX1" fmla="*/ 1578009 w 1578009"/>
              <a:gd name="connsiteY1" fmla="*/ 0 h 2271395"/>
              <a:gd name="connsiteX2" fmla="*/ 1578009 w 1578009"/>
              <a:gd name="connsiteY2" fmla="*/ 2271395 h 2271395"/>
              <a:gd name="connsiteX3" fmla="*/ 0 w 1578009"/>
              <a:gd name="connsiteY3" fmla="*/ 2271395 h 2271395"/>
              <a:gd name="connsiteX4" fmla="*/ 0 w 1578009"/>
              <a:gd name="connsiteY4" fmla="*/ 0 h 227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09" h="2271395">
                <a:moveTo>
                  <a:pt x="0" y="0"/>
                </a:moveTo>
                <a:lnTo>
                  <a:pt x="1578009" y="0"/>
                </a:lnTo>
                <a:lnTo>
                  <a:pt x="1578009" y="2271395"/>
                </a:lnTo>
                <a:lnTo>
                  <a:pt x="0" y="22713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2000" b="1" kern="1200" dirty="0">
                <a:solidFill>
                  <a:srgbClr val="06C4E6"/>
                </a:solidFill>
              </a:rPr>
              <a:t>February 16, 2021</a:t>
            </a:r>
          </a:p>
          <a:p>
            <a:pPr marL="0" lvl="0" indent="0" algn="ctr" defTabSz="800100">
              <a:lnSpc>
                <a:spcPct val="90000"/>
              </a:lnSpc>
              <a:spcBef>
                <a:spcPct val="0"/>
              </a:spcBef>
              <a:spcAft>
                <a:spcPct val="35000"/>
              </a:spcAft>
              <a:buNone/>
            </a:pPr>
            <a:r>
              <a:rPr lang="en-US" sz="1800" kern="1200" dirty="0"/>
              <a:t>PTE 2020-02 takes effect</a:t>
            </a:r>
          </a:p>
        </p:txBody>
      </p:sp>
      <p:sp>
        <p:nvSpPr>
          <p:cNvPr id="15" name="Oval 14">
            <a:extLst>
              <a:ext uri="{FF2B5EF4-FFF2-40B4-BE49-F238E27FC236}">
                <a16:creationId xmlns:a16="http://schemas.microsoft.com/office/drawing/2014/main" id="{C36E00C5-D514-8A5A-9C2F-058DB77FD3F0}"/>
              </a:ext>
            </a:extLst>
          </p:cNvPr>
          <p:cNvSpPr/>
          <p:nvPr/>
        </p:nvSpPr>
        <p:spPr>
          <a:xfrm>
            <a:off x="5984795" y="3736419"/>
            <a:ext cx="567848" cy="567848"/>
          </a:xfrm>
          <a:prstGeom prst="ellipse">
            <a:avLst/>
          </a:prstGeom>
        </p:spPr>
        <p:style>
          <a:lnRef idx="2">
            <a:schemeClr val="lt1">
              <a:hueOff val="0"/>
              <a:satOff val="0"/>
              <a:lumOff val="0"/>
              <a:alphaOff val="0"/>
            </a:schemeClr>
          </a:lnRef>
          <a:fillRef idx="1">
            <a:schemeClr val="accent3">
              <a:hueOff val="-1245967"/>
              <a:satOff val="142"/>
              <a:lumOff val="-2744"/>
              <a:alphaOff val="0"/>
            </a:schemeClr>
          </a:fillRef>
          <a:effectRef idx="0">
            <a:schemeClr val="accent3">
              <a:hueOff val="-1245967"/>
              <a:satOff val="142"/>
              <a:lumOff val="-2744"/>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35E14C14-D016-8E07-B546-DF9F98EE78B7}"/>
              </a:ext>
            </a:extLst>
          </p:cNvPr>
          <p:cNvSpPr/>
          <p:nvPr/>
        </p:nvSpPr>
        <p:spPr>
          <a:xfrm>
            <a:off x="6427860" y="1181101"/>
            <a:ext cx="2995540" cy="1866900"/>
          </a:xfrm>
          <a:custGeom>
            <a:avLst/>
            <a:gdLst>
              <a:gd name="connsiteX0" fmla="*/ 0 w 1578009"/>
              <a:gd name="connsiteY0" fmla="*/ 0 h 2271395"/>
              <a:gd name="connsiteX1" fmla="*/ 1578009 w 1578009"/>
              <a:gd name="connsiteY1" fmla="*/ 0 h 2271395"/>
              <a:gd name="connsiteX2" fmla="*/ 1578009 w 1578009"/>
              <a:gd name="connsiteY2" fmla="*/ 2271395 h 2271395"/>
              <a:gd name="connsiteX3" fmla="*/ 0 w 1578009"/>
              <a:gd name="connsiteY3" fmla="*/ 2271395 h 2271395"/>
              <a:gd name="connsiteX4" fmla="*/ 0 w 1578009"/>
              <a:gd name="connsiteY4" fmla="*/ 0 h 227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09" h="2271395">
                <a:moveTo>
                  <a:pt x="0" y="0"/>
                </a:moveTo>
                <a:lnTo>
                  <a:pt x="1578009" y="0"/>
                </a:lnTo>
                <a:lnTo>
                  <a:pt x="1578009" y="2271395"/>
                </a:lnTo>
                <a:lnTo>
                  <a:pt x="0" y="22713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2000" b="1" kern="1200" dirty="0">
                <a:solidFill>
                  <a:srgbClr val="05D9E1"/>
                </a:solidFill>
              </a:rPr>
              <a:t>October 25, 2021</a:t>
            </a:r>
          </a:p>
          <a:p>
            <a:pPr marL="0" lvl="0" indent="0" algn="ctr" defTabSz="800100">
              <a:lnSpc>
                <a:spcPct val="90000"/>
              </a:lnSpc>
              <a:spcBef>
                <a:spcPct val="0"/>
              </a:spcBef>
              <a:spcAft>
                <a:spcPct val="35000"/>
              </a:spcAft>
              <a:buNone/>
            </a:pPr>
            <a:r>
              <a:rPr lang="en-US" sz="1800" kern="1200" dirty="0"/>
              <a:t>DOL FAB 2021-02 extends nonenforcement of certain elements of PTE 2020-02 </a:t>
            </a:r>
          </a:p>
        </p:txBody>
      </p:sp>
      <p:sp>
        <p:nvSpPr>
          <p:cNvPr id="17" name="Oval 16">
            <a:extLst>
              <a:ext uri="{FF2B5EF4-FFF2-40B4-BE49-F238E27FC236}">
                <a16:creationId xmlns:a16="http://schemas.microsoft.com/office/drawing/2014/main" id="{7304D760-4916-D890-5F51-763D9F91CAF0}"/>
              </a:ext>
            </a:extLst>
          </p:cNvPr>
          <p:cNvSpPr/>
          <p:nvPr/>
        </p:nvSpPr>
        <p:spPr>
          <a:xfrm>
            <a:off x="7641705" y="3736419"/>
            <a:ext cx="567848" cy="567848"/>
          </a:xfrm>
          <a:prstGeom prst="ellipse">
            <a:avLst/>
          </a:prstGeom>
        </p:spPr>
        <p:style>
          <a:lnRef idx="2">
            <a:schemeClr val="lt1">
              <a:hueOff val="0"/>
              <a:satOff val="0"/>
              <a:lumOff val="0"/>
              <a:alphaOff val="0"/>
            </a:schemeClr>
          </a:lnRef>
          <a:fillRef idx="1">
            <a:schemeClr val="accent3">
              <a:hueOff val="-1661289"/>
              <a:satOff val="189"/>
              <a:lumOff val="-3659"/>
              <a:alphaOff val="0"/>
            </a:schemeClr>
          </a:fillRef>
          <a:effectRef idx="0">
            <a:schemeClr val="accent3">
              <a:hueOff val="-1661289"/>
              <a:satOff val="189"/>
              <a:lumOff val="-3659"/>
              <a:alphaOff val="0"/>
            </a:schemeClr>
          </a:effectRef>
          <a:fontRef idx="minor">
            <a:schemeClr val="lt1"/>
          </a:fontRef>
        </p:style>
        <p:txBody>
          <a:bodyPr/>
          <a:lstStyle/>
          <a:p>
            <a:endParaRPr lang="en-US"/>
          </a:p>
        </p:txBody>
      </p:sp>
      <p:sp>
        <p:nvSpPr>
          <p:cNvPr id="18" name="Freeform: Shape 17">
            <a:extLst>
              <a:ext uri="{FF2B5EF4-FFF2-40B4-BE49-F238E27FC236}">
                <a16:creationId xmlns:a16="http://schemas.microsoft.com/office/drawing/2014/main" id="{29E0B02D-6836-EF9E-E1F4-CA02B31FBDD7}"/>
              </a:ext>
            </a:extLst>
          </p:cNvPr>
          <p:cNvSpPr/>
          <p:nvPr/>
        </p:nvSpPr>
        <p:spPr>
          <a:xfrm>
            <a:off x="8209554" y="4992685"/>
            <a:ext cx="2745972" cy="1866902"/>
          </a:xfrm>
          <a:custGeom>
            <a:avLst/>
            <a:gdLst>
              <a:gd name="connsiteX0" fmla="*/ 0 w 1578009"/>
              <a:gd name="connsiteY0" fmla="*/ 0 h 2271395"/>
              <a:gd name="connsiteX1" fmla="*/ 1578009 w 1578009"/>
              <a:gd name="connsiteY1" fmla="*/ 0 h 2271395"/>
              <a:gd name="connsiteX2" fmla="*/ 1578009 w 1578009"/>
              <a:gd name="connsiteY2" fmla="*/ 2271395 h 2271395"/>
              <a:gd name="connsiteX3" fmla="*/ 0 w 1578009"/>
              <a:gd name="connsiteY3" fmla="*/ 2271395 h 2271395"/>
              <a:gd name="connsiteX4" fmla="*/ 0 w 1578009"/>
              <a:gd name="connsiteY4" fmla="*/ 0 h 227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09" h="2271395">
                <a:moveTo>
                  <a:pt x="0" y="0"/>
                </a:moveTo>
                <a:lnTo>
                  <a:pt x="1578009" y="0"/>
                </a:lnTo>
                <a:lnTo>
                  <a:pt x="1578009" y="2271395"/>
                </a:lnTo>
                <a:lnTo>
                  <a:pt x="0" y="22713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lvl="0" indent="0" algn="ctr" defTabSz="800100">
              <a:lnSpc>
                <a:spcPct val="90000"/>
              </a:lnSpc>
              <a:spcBef>
                <a:spcPct val="0"/>
              </a:spcBef>
              <a:spcAft>
                <a:spcPct val="35000"/>
              </a:spcAft>
              <a:buNone/>
            </a:pPr>
            <a:r>
              <a:rPr lang="en-US" sz="2000" b="1" dirty="0">
                <a:solidFill>
                  <a:srgbClr val="05DDCC"/>
                </a:solidFill>
              </a:rPr>
              <a:t>October 2023</a:t>
            </a:r>
          </a:p>
          <a:p>
            <a:pPr lvl="0" indent="0" algn="ctr" defTabSz="800100">
              <a:lnSpc>
                <a:spcPct val="90000"/>
              </a:lnSpc>
              <a:spcBef>
                <a:spcPct val="0"/>
              </a:spcBef>
              <a:spcAft>
                <a:spcPct val="35000"/>
              </a:spcAft>
              <a:buNone/>
            </a:pPr>
            <a:r>
              <a:rPr lang="en-US" sz="1800" dirty="0"/>
              <a:t>DOL released a notice of proposed rulemaking “Definition of the Term ‘Fiduciary” </a:t>
            </a:r>
          </a:p>
        </p:txBody>
      </p:sp>
      <p:sp>
        <p:nvSpPr>
          <p:cNvPr id="19" name="Oval 18">
            <a:extLst>
              <a:ext uri="{FF2B5EF4-FFF2-40B4-BE49-F238E27FC236}">
                <a16:creationId xmlns:a16="http://schemas.microsoft.com/office/drawing/2014/main" id="{1911367F-3938-635F-51C6-819341DCB3EF}"/>
              </a:ext>
            </a:extLst>
          </p:cNvPr>
          <p:cNvSpPr/>
          <p:nvPr/>
        </p:nvSpPr>
        <p:spPr>
          <a:xfrm>
            <a:off x="9298616" y="3736419"/>
            <a:ext cx="567848" cy="567848"/>
          </a:xfrm>
          <a:prstGeom prst="ellipse">
            <a:avLst/>
          </a:prstGeom>
        </p:spPr>
        <p:style>
          <a:lnRef idx="2">
            <a:schemeClr val="lt1">
              <a:hueOff val="0"/>
              <a:satOff val="0"/>
              <a:lumOff val="0"/>
              <a:alphaOff val="0"/>
            </a:schemeClr>
          </a:lnRef>
          <a:fillRef idx="1">
            <a:schemeClr val="accent3">
              <a:hueOff val="-2076611"/>
              <a:satOff val="237"/>
              <a:lumOff val="-4573"/>
              <a:alphaOff val="0"/>
            </a:schemeClr>
          </a:fillRef>
          <a:effectRef idx="0">
            <a:schemeClr val="accent3">
              <a:hueOff val="-2076611"/>
              <a:satOff val="237"/>
              <a:lumOff val="-4573"/>
              <a:alphaOff val="0"/>
            </a:schemeClr>
          </a:effectRef>
          <a:fontRef idx="minor">
            <a:schemeClr val="lt1"/>
          </a:fontRef>
        </p:style>
        <p:txBody>
          <a:bodyPr/>
          <a:lstStyle/>
          <a:p>
            <a:endParaRPr lang="en-US"/>
          </a:p>
        </p:txBody>
      </p:sp>
      <p:sp>
        <p:nvSpPr>
          <p:cNvPr id="20" name="Freeform: Shape 19">
            <a:extLst>
              <a:ext uri="{FF2B5EF4-FFF2-40B4-BE49-F238E27FC236}">
                <a16:creationId xmlns:a16="http://schemas.microsoft.com/office/drawing/2014/main" id="{18E4DDA0-45CA-ADB8-5716-56E94E9B2E4A}"/>
              </a:ext>
            </a:extLst>
          </p:cNvPr>
          <p:cNvSpPr/>
          <p:nvPr/>
        </p:nvSpPr>
        <p:spPr>
          <a:xfrm>
            <a:off x="9397900" y="1181101"/>
            <a:ext cx="3911700" cy="1866900"/>
          </a:xfrm>
          <a:custGeom>
            <a:avLst/>
            <a:gdLst>
              <a:gd name="connsiteX0" fmla="*/ 0 w 1578009"/>
              <a:gd name="connsiteY0" fmla="*/ 0 h 2271395"/>
              <a:gd name="connsiteX1" fmla="*/ 1578009 w 1578009"/>
              <a:gd name="connsiteY1" fmla="*/ 0 h 2271395"/>
              <a:gd name="connsiteX2" fmla="*/ 1578009 w 1578009"/>
              <a:gd name="connsiteY2" fmla="*/ 2271395 h 2271395"/>
              <a:gd name="connsiteX3" fmla="*/ 0 w 1578009"/>
              <a:gd name="connsiteY3" fmla="*/ 2271395 h 2271395"/>
              <a:gd name="connsiteX4" fmla="*/ 0 w 1578009"/>
              <a:gd name="connsiteY4" fmla="*/ 0 h 227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09" h="2271395">
                <a:moveTo>
                  <a:pt x="0" y="0"/>
                </a:moveTo>
                <a:lnTo>
                  <a:pt x="1578009" y="0"/>
                </a:lnTo>
                <a:lnTo>
                  <a:pt x="1578009" y="2271395"/>
                </a:lnTo>
                <a:lnTo>
                  <a:pt x="0" y="22713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algn="ctr" defTabSz="800100">
              <a:lnSpc>
                <a:spcPct val="90000"/>
              </a:lnSpc>
              <a:spcBef>
                <a:spcPct val="0"/>
              </a:spcBef>
              <a:spcAft>
                <a:spcPct val="35000"/>
              </a:spcAft>
            </a:pPr>
            <a:r>
              <a:rPr lang="en-US" sz="2000" b="1" dirty="0">
                <a:solidFill>
                  <a:srgbClr val="05D8AF"/>
                </a:solidFill>
              </a:rPr>
              <a:t>Q3 2024</a:t>
            </a:r>
          </a:p>
          <a:p>
            <a:pPr algn="ctr" defTabSz="800100">
              <a:lnSpc>
                <a:spcPct val="90000"/>
              </a:lnSpc>
              <a:spcBef>
                <a:spcPct val="0"/>
              </a:spcBef>
              <a:spcAft>
                <a:spcPct val="35000"/>
              </a:spcAft>
            </a:pPr>
            <a:r>
              <a:rPr lang="en-US" sz="1800" dirty="0"/>
              <a:t>Anticipated final rule “The Retirement Security Rule: Definition of an Investment Advice Fiduciary”</a:t>
            </a:r>
          </a:p>
        </p:txBody>
      </p:sp>
      <p:sp>
        <p:nvSpPr>
          <p:cNvPr id="21" name="Oval 20">
            <a:extLst>
              <a:ext uri="{FF2B5EF4-FFF2-40B4-BE49-F238E27FC236}">
                <a16:creationId xmlns:a16="http://schemas.microsoft.com/office/drawing/2014/main" id="{1964F7CD-9B94-94E2-ADE0-F469CADC2BCC}"/>
              </a:ext>
            </a:extLst>
          </p:cNvPr>
          <p:cNvSpPr/>
          <p:nvPr/>
        </p:nvSpPr>
        <p:spPr>
          <a:xfrm>
            <a:off x="10955526" y="3736419"/>
            <a:ext cx="567848" cy="567848"/>
          </a:xfrm>
          <a:prstGeom prst="ellipse">
            <a:avLst/>
          </a:prstGeom>
        </p:spPr>
        <p:style>
          <a:lnRef idx="2">
            <a:schemeClr val="lt1">
              <a:hueOff val="0"/>
              <a:satOff val="0"/>
              <a:lumOff val="0"/>
              <a:alphaOff val="0"/>
            </a:schemeClr>
          </a:lnRef>
          <a:fillRef idx="1">
            <a:schemeClr val="accent3">
              <a:hueOff val="-2491934"/>
              <a:satOff val="284"/>
              <a:lumOff val="-5488"/>
              <a:alphaOff val="0"/>
            </a:schemeClr>
          </a:fillRef>
          <a:effectRef idx="0">
            <a:schemeClr val="accent3">
              <a:hueOff val="-2491934"/>
              <a:satOff val="284"/>
              <a:lumOff val="-5488"/>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47592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Bank">
            <a:extLst>
              <a:ext uri="{FF2B5EF4-FFF2-40B4-BE49-F238E27FC236}">
                <a16:creationId xmlns:a16="http://schemas.microsoft.com/office/drawing/2014/main" id="{994C1422-B318-2D07-FA69-B0136882AF7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621" t="10619" r="27012" b="11769"/>
          <a:stretch/>
        </p:blipFill>
        <p:spPr>
          <a:xfrm>
            <a:off x="7561164" y="1"/>
            <a:ext cx="6256436" cy="7543799"/>
          </a:xfrm>
          <a:prstGeom prst="rect">
            <a:avLst/>
          </a:prstGeom>
        </p:spPr>
      </p:pic>
      <p:sp>
        <p:nvSpPr>
          <p:cNvPr id="2" name="Title 1">
            <a:extLst>
              <a:ext uri="{FF2B5EF4-FFF2-40B4-BE49-F238E27FC236}">
                <a16:creationId xmlns:a16="http://schemas.microsoft.com/office/drawing/2014/main" id="{B778990E-CCFB-024D-9DE2-C0BDF945DA0C}"/>
              </a:ext>
            </a:extLst>
          </p:cNvPr>
          <p:cNvSpPr>
            <a:spLocks noGrp="1"/>
          </p:cNvSpPr>
          <p:nvPr>
            <p:ph type="title"/>
          </p:nvPr>
        </p:nvSpPr>
        <p:spPr/>
        <p:txBody>
          <a:bodyPr/>
          <a:lstStyle/>
          <a:p>
            <a:r>
              <a:rPr lang="en-US" dirty="0"/>
              <a:t>Final Fiduciary Regulations</a:t>
            </a:r>
          </a:p>
        </p:txBody>
      </p:sp>
      <p:graphicFrame>
        <p:nvGraphicFramePr>
          <p:cNvPr id="7" name="Content Placeholder 6">
            <a:extLst>
              <a:ext uri="{FF2B5EF4-FFF2-40B4-BE49-F238E27FC236}">
                <a16:creationId xmlns:a16="http://schemas.microsoft.com/office/drawing/2014/main" id="{73E2472A-838D-D7E9-5044-E8722D917712}"/>
              </a:ext>
            </a:extLst>
          </p:cNvPr>
          <p:cNvGraphicFramePr>
            <a:graphicFrameLocks noGrp="1"/>
          </p:cNvGraphicFramePr>
          <p:nvPr>
            <p:ph idx="1"/>
            <p:extLst>
              <p:ext uri="{D42A27DB-BD31-4B8C-83A1-F6EECF244321}">
                <p14:modId xmlns:p14="http://schemas.microsoft.com/office/powerpoint/2010/main" val="2679641183"/>
              </p:ext>
            </p:extLst>
          </p:nvPr>
        </p:nvGraphicFramePr>
        <p:xfrm>
          <a:off x="628073" y="1760865"/>
          <a:ext cx="8642927" cy="3962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ooter Placeholder 3">
            <a:extLst>
              <a:ext uri="{FF2B5EF4-FFF2-40B4-BE49-F238E27FC236}">
                <a16:creationId xmlns:a16="http://schemas.microsoft.com/office/drawing/2014/main" id="{B9D00003-08DB-6AD3-1342-3582A8C89CCE}"/>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0EB94BDC-017B-4AF9-9F9D-E51F12839A6C}"/>
              </a:ext>
            </a:extLst>
          </p:cNvPr>
          <p:cNvSpPr>
            <a:spLocks noGrp="1"/>
          </p:cNvSpPr>
          <p:nvPr>
            <p:ph type="sldNum" sz="quarter" idx="12"/>
          </p:nvPr>
        </p:nvSpPr>
        <p:spPr/>
        <p:txBody>
          <a:bodyPr/>
          <a:lstStyle/>
          <a:p>
            <a:fld id="{9061F5B3-D3D1-4E34-B802-F65422553442}" type="slidenum">
              <a:rPr lang="en-US" smtClean="0"/>
              <a:t>10</a:t>
            </a:fld>
            <a:endParaRPr lang="en-US"/>
          </a:p>
        </p:txBody>
      </p:sp>
    </p:spTree>
    <p:extLst>
      <p:ext uri="{BB962C8B-B14F-4D97-AF65-F5344CB8AC3E}">
        <p14:creationId xmlns:p14="http://schemas.microsoft.com/office/powerpoint/2010/main" val="2580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092F-1090-6D17-D6E9-0ED803440FF0}"/>
              </a:ext>
            </a:extLst>
          </p:cNvPr>
          <p:cNvSpPr>
            <a:spLocks noGrp="1"/>
          </p:cNvSpPr>
          <p:nvPr>
            <p:ph type="title"/>
          </p:nvPr>
        </p:nvSpPr>
        <p:spPr/>
        <p:txBody>
          <a:bodyPr/>
          <a:lstStyle/>
          <a:p>
            <a:r>
              <a:rPr lang="en-US" dirty="0"/>
              <a:t>DOL’s Five-Part Fiduciary Test</a:t>
            </a:r>
          </a:p>
        </p:txBody>
      </p:sp>
      <p:sp>
        <p:nvSpPr>
          <p:cNvPr id="4" name="Footer Placeholder 3">
            <a:extLst>
              <a:ext uri="{FF2B5EF4-FFF2-40B4-BE49-F238E27FC236}">
                <a16:creationId xmlns:a16="http://schemas.microsoft.com/office/drawing/2014/main" id="{A44EF2EE-3405-B81E-979F-428DBDCE3978}"/>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AB88FB8A-DF62-20A0-FF1F-2251F91E9ACC}"/>
              </a:ext>
            </a:extLst>
          </p:cNvPr>
          <p:cNvSpPr>
            <a:spLocks noGrp="1"/>
          </p:cNvSpPr>
          <p:nvPr>
            <p:ph type="sldNum" sz="quarter" idx="12"/>
          </p:nvPr>
        </p:nvSpPr>
        <p:spPr/>
        <p:txBody>
          <a:bodyPr/>
          <a:lstStyle/>
          <a:p>
            <a:fld id="{9061F5B3-D3D1-4E34-B802-F65422553442}" type="slidenum">
              <a:rPr lang="en-US" smtClean="0"/>
              <a:t>11</a:t>
            </a:fld>
            <a:endParaRPr lang="en-US"/>
          </a:p>
        </p:txBody>
      </p:sp>
      <p:pic>
        <p:nvPicPr>
          <p:cNvPr id="6" name="Content Placeholder 5">
            <a:extLst>
              <a:ext uri="{FF2B5EF4-FFF2-40B4-BE49-F238E27FC236}">
                <a16:creationId xmlns:a16="http://schemas.microsoft.com/office/drawing/2014/main" id="{636F2F02-731A-CD75-BA08-946E5271AF74}"/>
              </a:ext>
            </a:extLst>
          </p:cNvPr>
          <p:cNvPicPr>
            <a:picLocks noGrp="1" noChangeAspect="1"/>
          </p:cNvPicPr>
          <p:nvPr>
            <p:ph idx="1"/>
          </p:nvPr>
        </p:nvPicPr>
        <p:blipFill>
          <a:blip r:embed="rId2"/>
          <a:stretch>
            <a:fillRect/>
          </a:stretch>
        </p:blipFill>
        <p:spPr>
          <a:xfrm>
            <a:off x="1534687" y="1181100"/>
            <a:ext cx="10748226" cy="5678488"/>
          </a:xfrm>
          <a:prstGeom prst="rect">
            <a:avLst/>
          </a:prstGeom>
        </p:spPr>
      </p:pic>
    </p:spTree>
    <p:extLst>
      <p:ext uri="{BB962C8B-B14F-4D97-AF65-F5344CB8AC3E}">
        <p14:creationId xmlns:p14="http://schemas.microsoft.com/office/powerpoint/2010/main" val="1099617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AF51-0751-3995-6D02-C9668EE5B721}"/>
              </a:ext>
            </a:extLst>
          </p:cNvPr>
          <p:cNvSpPr>
            <a:spLocks noGrp="1"/>
          </p:cNvSpPr>
          <p:nvPr>
            <p:ph type="title"/>
          </p:nvPr>
        </p:nvSpPr>
        <p:spPr/>
        <p:txBody>
          <a:bodyPr/>
          <a:lstStyle/>
          <a:p>
            <a:r>
              <a:rPr lang="en-US" dirty="0"/>
              <a:t>DOL Final PTE 2020-02: Key Elements</a:t>
            </a:r>
          </a:p>
        </p:txBody>
      </p:sp>
      <p:sp>
        <p:nvSpPr>
          <p:cNvPr id="3" name="Content Placeholder 2">
            <a:extLst>
              <a:ext uri="{FF2B5EF4-FFF2-40B4-BE49-F238E27FC236}">
                <a16:creationId xmlns:a16="http://schemas.microsoft.com/office/drawing/2014/main" id="{99C65486-8763-2813-0769-CB9832F366F7}"/>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US" sz="2800" b="1" dirty="0">
                <a:solidFill>
                  <a:schemeClr val="accent2"/>
                </a:solidFill>
              </a:rPr>
              <a:t>Fiduciary investment advisors must abide by “Impartial Conduct Standards” </a:t>
            </a:r>
          </a:p>
          <a:p>
            <a:pPr marL="804862" lvl="1"/>
            <a:r>
              <a:rPr lang="en-US" sz="2400" dirty="0"/>
              <a:t>Uphold best interest standards of prudence and loyalty when giving advice,</a:t>
            </a:r>
          </a:p>
          <a:p>
            <a:pPr marL="804862" lvl="1"/>
            <a:r>
              <a:rPr lang="en-US" sz="2400" dirty="0"/>
              <a:t>Receive only reasonable compensation and</a:t>
            </a:r>
          </a:p>
          <a:p>
            <a:pPr marL="804862" lvl="1"/>
            <a:r>
              <a:rPr lang="en-US" sz="2400" dirty="0"/>
              <a:t>Make no misleading statements</a:t>
            </a:r>
          </a:p>
          <a:p>
            <a:pPr marL="285750" indent="-285750">
              <a:buFont typeface="Arial" panose="020B0604020202020204" pitchFamily="34" charset="0"/>
              <a:buChar char="•"/>
            </a:pPr>
            <a:r>
              <a:rPr lang="en-US" sz="2800" b="1" dirty="0">
                <a:solidFill>
                  <a:schemeClr val="accent2"/>
                </a:solidFill>
              </a:rPr>
              <a:t>Other protective conditions include</a:t>
            </a:r>
          </a:p>
          <a:p>
            <a:pPr marL="804862" lvl="1"/>
            <a:r>
              <a:rPr lang="en-US" sz="2400" dirty="0"/>
              <a:t>Provide disclosures to retirement investors (including why a rollover is in the individual’s best interest), </a:t>
            </a:r>
          </a:p>
          <a:p>
            <a:pPr marL="804862" lvl="1"/>
            <a:r>
              <a:rPr lang="en-US" sz="2400" dirty="0"/>
              <a:t>Mitigate conflicts of interest and </a:t>
            </a:r>
          </a:p>
          <a:p>
            <a:pPr marL="804862" lvl="1"/>
            <a:r>
              <a:rPr lang="en-US" sz="2400" dirty="0"/>
              <a:t>Complete an annual retrospective compliance review</a:t>
            </a:r>
          </a:p>
          <a:p>
            <a:pPr marL="285750" indent="-285750">
              <a:buFont typeface="Arial" panose="020B0604020202020204" pitchFamily="34" charset="0"/>
              <a:buChar char="•"/>
            </a:pPr>
            <a:r>
              <a:rPr lang="en-US" sz="2800" b="1" dirty="0">
                <a:solidFill>
                  <a:schemeClr val="accent2"/>
                </a:solidFill>
              </a:rPr>
              <a:t>Rollovers</a:t>
            </a:r>
            <a:r>
              <a:rPr lang="en-US" sz="2800" dirty="0"/>
              <a:t>—Must document specific reasons that recommendations to roll over workplace retirement plan assets to an IRA, or from one type of account to another, are in the best interest of the retirement investor </a:t>
            </a:r>
          </a:p>
          <a:p>
            <a:pPr marL="285750" indent="-285750">
              <a:buFont typeface="Arial" panose="020B0604020202020204" pitchFamily="34" charset="0"/>
              <a:buChar char="•"/>
            </a:pPr>
            <a:r>
              <a:rPr lang="en-US" sz="2800" b="1" dirty="0">
                <a:solidFill>
                  <a:schemeClr val="accent2"/>
                </a:solidFill>
              </a:rPr>
              <a:t>Could lose access to the class exemption for 10 years for failures</a:t>
            </a:r>
          </a:p>
          <a:p>
            <a:endParaRPr lang="en-US" sz="2800" dirty="0"/>
          </a:p>
        </p:txBody>
      </p:sp>
      <p:sp>
        <p:nvSpPr>
          <p:cNvPr id="4" name="Footer Placeholder 3">
            <a:extLst>
              <a:ext uri="{FF2B5EF4-FFF2-40B4-BE49-F238E27FC236}">
                <a16:creationId xmlns:a16="http://schemas.microsoft.com/office/drawing/2014/main" id="{842755D8-616E-FD54-F697-3E0A9A53FB38}"/>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DE4CA400-1FDA-E834-711D-1B282D70BC99}"/>
              </a:ext>
            </a:extLst>
          </p:cNvPr>
          <p:cNvSpPr>
            <a:spLocks noGrp="1"/>
          </p:cNvSpPr>
          <p:nvPr>
            <p:ph type="sldNum" sz="quarter" idx="12"/>
          </p:nvPr>
        </p:nvSpPr>
        <p:spPr/>
        <p:txBody>
          <a:bodyPr/>
          <a:lstStyle/>
          <a:p>
            <a:fld id="{9061F5B3-D3D1-4E34-B802-F65422553442}" type="slidenum">
              <a:rPr lang="en-US" smtClean="0"/>
              <a:t>12</a:t>
            </a:fld>
            <a:endParaRPr lang="en-US"/>
          </a:p>
        </p:txBody>
      </p:sp>
    </p:spTree>
    <p:extLst>
      <p:ext uri="{BB962C8B-B14F-4D97-AF65-F5344CB8AC3E}">
        <p14:creationId xmlns:p14="http://schemas.microsoft.com/office/powerpoint/2010/main" val="349191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23346-8E5B-57E4-868A-5E938045A461}"/>
              </a:ext>
            </a:extLst>
          </p:cNvPr>
          <p:cNvSpPr>
            <a:spLocks noGrp="1"/>
          </p:cNvSpPr>
          <p:nvPr>
            <p:ph type="body" idx="1"/>
          </p:nvPr>
        </p:nvSpPr>
        <p:spPr>
          <a:xfrm>
            <a:off x="628073" y="1321067"/>
            <a:ext cx="6016937" cy="876304"/>
          </a:xfrm>
        </p:spPr>
        <p:txBody>
          <a:bodyPr>
            <a:noAutofit/>
          </a:bodyPr>
          <a:lstStyle/>
          <a:p>
            <a:r>
              <a:rPr lang="en-US" sz="2800" dirty="0">
                <a:solidFill>
                  <a:schemeClr val="accent6"/>
                </a:solidFill>
              </a:rPr>
              <a:t>What does it all mean? </a:t>
            </a:r>
          </a:p>
        </p:txBody>
      </p:sp>
      <p:sp>
        <p:nvSpPr>
          <p:cNvPr id="3" name="Content Placeholder 2">
            <a:extLst>
              <a:ext uri="{FF2B5EF4-FFF2-40B4-BE49-F238E27FC236}">
                <a16:creationId xmlns:a16="http://schemas.microsoft.com/office/drawing/2014/main" id="{66519A46-400B-D62F-000C-AB39DBB9B8B3}"/>
              </a:ext>
            </a:extLst>
          </p:cNvPr>
          <p:cNvSpPr>
            <a:spLocks noGrp="1"/>
          </p:cNvSpPr>
          <p:nvPr>
            <p:ph sz="half" idx="2"/>
          </p:nvPr>
        </p:nvSpPr>
        <p:spPr>
          <a:xfrm>
            <a:off x="628073" y="2568938"/>
            <a:ext cx="6016937" cy="4046218"/>
          </a:xfrm>
        </p:spPr>
        <p:txBody>
          <a:bodyPr>
            <a:normAutofit/>
          </a:bodyPr>
          <a:lstStyle/>
          <a:p>
            <a:r>
              <a:rPr lang="en-US" sz="2800" dirty="0"/>
              <a:t>Financial professionals and their firms who provide investment recommendations for a fee to plan sponsors, plan participants, IRA owners and beneficiaries, including rollover advice, and meet the five-part test</a:t>
            </a:r>
          </a:p>
          <a:p>
            <a:pPr marL="0" indent="0" algn="ctr">
              <a:buNone/>
            </a:pPr>
            <a:r>
              <a:rPr lang="en-US" sz="2800" b="1" i="1" dirty="0">
                <a:solidFill>
                  <a:schemeClr val="accent6"/>
                </a:solidFill>
              </a:rPr>
              <a:t>ARE  FIDUCIARIES</a:t>
            </a:r>
          </a:p>
          <a:p>
            <a:endParaRPr lang="en-US" sz="2800" dirty="0"/>
          </a:p>
        </p:txBody>
      </p:sp>
      <p:sp>
        <p:nvSpPr>
          <p:cNvPr id="4" name="Text Placeholder 3">
            <a:extLst>
              <a:ext uri="{FF2B5EF4-FFF2-40B4-BE49-F238E27FC236}">
                <a16:creationId xmlns:a16="http://schemas.microsoft.com/office/drawing/2014/main" id="{70AC28DF-CD45-78BC-828B-D2B394FD23C7}"/>
              </a:ext>
            </a:extLst>
          </p:cNvPr>
          <p:cNvSpPr>
            <a:spLocks noGrp="1"/>
          </p:cNvSpPr>
          <p:nvPr>
            <p:ph type="body" sz="quarter" idx="3"/>
          </p:nvPr>
        </p:nvSpPr>
        <p:spPr>
          <a:xfrm>
            <a:off x="7172589" y="1321066"/>
            <a:ext cx="5388866" cy="876304"/>
          </a:xfrm>
        </p:spPr>
        <p:txBody>
          <a:bodyPr>
            <a:noAutofit/>
          </a:bodyPr>
          <a:lstStyle/>
          <a:p>
            <a:r>
              <a:rPr lang="en-US" sz="2800" dirty="0">
                <a:solidFill>
                  <a:schemeClr val="accent5"/>
                </a:solidFill>
              </a:rPr>
              <a:t>If you are an investment advice fiduciary, then …</a:t>
            </a:r>
          </a:p>
        </p:txBody>
      </p:sp>
      <p:sp>
        <p:nvSpPr>
          <p:cNvPr id="5" name="Content Placeholder 4">
            <a:extLst>
              <a:ext uri="{FF2B5EF4-FFF2-40B4-BE49-F238E27FC236}">
                <a16:creationId xmlns:a16="http://schemas.microsoft.com/office/drawing/2014/main" id="{E8DA7580-5C20-E8D8-78E8-A77E2025470B}"/>
              </a:ext>
            </a:extLst>
          </p:cNvPr>
          <p:cNvSpPr>
            <a:spLocks noGrp="1"/>
          </p:cNvSpPr>
          <p:nvPr>
            <p:ph sz="quarter" idx="4"/>
          </p:nvPr>
        </p:nvSpPr>
        <p:spPr>
          <a:xfrm>
            <a:off x="7175021" y="2568937"/>
            <a:ext cx="6014504" cy="4046218"/>
          </a:xfrm>
        </p:spPr>
        <p:txBody>
          <a:bodyPr>
            <a:normAutofit/>
          </a:bodyPr>
          <a:lstStyle/>
          <a:p>
            <a:r>
              <a:rPr lang="en-US" sz="2800" dirty="0"/>
              <a:t>Must follow a PTE (such as PTE 2020-02) to receive payment</a:t>
            </a:r>
          </a:p>
          <a:p>
            <a:r>
              <a:rPr lang="en-US" sz="2800" dirty="0"/>
              <a:t>Provide investment advice under the highest standard of investor care, diligence, disclosure, and documentation—regardless of account type </a:t>
            </a:r>
          </a:p>
          <a:p>
            <a:endParaRPr lang="en-US" sz="2800" dirty="0"/>
          </a:p>
          <a:p>
            <a:endParaRPr lang="en-US" sz="2800" dirty="0"/>
          </a:p>
        </p:txBody>
      </p:sp>
      <p:sp>
        <p:nvSpPr>
          <p:cNvPr id="6" name="Footer Placeholder 5">
            <a:extLst>
              <a:ext uri="{FF2B5EF4-FFF2-40B4-BE49-F238E27FC236}">
                <a16:creationId xmlns:a16="http://schemas.microsoft.com/office/drawing/2014/main" id="{C0663E5E-CB86-CCBB-7804-C9C8D0299EB7}"/>
              </a:ext>
            </a:extLst>
          </p:cNvPr>
          <p:cNvSpPr>
            <a:spLocks noGrp="1"/>
          </p:cNvSpPr>
          <p:nvPr>
            <p:ph type="ftr" sz="quarter" idx="11"/>
          </p:nvPr>
        </p:nvSpPr>
        <p:spPr/>
        <p:txBody>
          <a:bodyPr/>
          <a:lstStyle/>
          <a:p>
            <a:r>
              <a:rPr lang="en-US" dirty="0"/>
              <a:t>ACR# 6543459 04/24</a:t>
            </a:r>
          </a:p>
        </p:txBody>
      </p:sp>
      <p:sp>
        <p:nvSpPr>
          <p:cNvPr id="7" name="Slide Number Placeholder 6">
            <a:extLst>
              <a:ext uri="{FF2B5EF4-FFF2-40B4-BE49-F238E27FC236}">
                <a16:creationId xmlns:a16="http://schemas.microsoft.com/office/drawing/2014/main" id="{33B5793B-BD2B-147D-302A-4A60EADBA262}"/>
              </a:ext>
            </a:extLst>
          </p:cNvPr>
          <p:cNvSpPr>
            <a:spLocks noGrp="1"/>
          </p:cNvSpPr>
          <p:nvPr>
            <p:ph type="sldNum" sz="quarter" idx="12"/>
          </p:nvPr>
        </p:nvSpPr>
        <p:spPr/>
        <p:txBody>
          <a:bodyPr/>
          <a:lstStyle/>
          <a:p>
            <a:fld id="{9061F5B3-D3D1-4E34-B802-F65422553442}" type="slidenum">
              <a:rPr lang="en-US" smtClean="0"/>
              <a:t>13</a:t>
            </a:fld>
            <a:endParaRPr lang="en-US"/>
          </a:p>
        </p:txBody>
      </p:sp>
      <p:sp>
        <p:nvSpPr>
          <p:cNvPr id="8" name="Title 7">
            <a:extLst>
              <a:ext uri="{FF2B5EF4-FFF2-40B4-BE49-F238E27FC236}">
                <a16:creationId xmlns:a16="http://schemas.microsoft.com/office/drawing/2014/main" id="{EAF1BA68-F932-A9AB-E32F-303B2EE1FCC5}"/>
              </a:ext>
            </a:extLst>
          </p:cNvPr>
          <p:cNvSpPr>
            <a:spLocks noGrp="1"/>
          </p:cNvSpPr>
          <p:nvPr>
            <p:ph type="title"/>
          </p:nvPr>
        </p:nvSpPr>
        <p:spPr/>
        <p:txBody>
          <a:bodyPr>
            <a:normAutofit fontScale="90000"/>
          </a:bodyPr>
          <a:lstStyle/>
          <a:p>
            <a:r>
              <a:rPr lang="en-US" dirty="0"/>
              <a:t>Practical and Tactical Actions - DOL Final Fiduciary Advice Rules: </a:t>
            </a:r>
          </a:p>
        </p:txBody>
      </p:sp>
    </p:spTree>
    <p:extLst>
      <p:ext uri="{BB962C8B-B14F-4D97-AF65-F5344CB8AC3E}">
        <p14:creationId xmlns:p14="http://schemas.microsoft.com/office/powerpoint/2010/main" val="266247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CD25-8A01-8B07-3F2B-DB112D605430}"/>
              </a:ext>
            </a:extLst>
          </p:cNvPr>
          <p:cNvSpPr>
            <a:spLocks noGrp="1"/>
          </p:cNvSpPr>
          <p:nvPr>
            <p:ph type="title"/>
          </p:nvPr>
        </p:nvSpPr>
        <p:spPr/>
        <p:txBody>
          <a:bodyPr/>
          <a:lstStyle/>
          <a:p>
            <a:r>
              <a:rPr lang="en-US" dirty="0"/>
              <a:t>SEC Finalized Regulation “Best Interest”</a:t>
            </a:r>
          </a:p>
        </p:txBody>
      </p:sp>
      <p:graphicFrame>
        <p:nvGraphicFramePr>
          <p:cNvPr id="6" name="Content Placeholder 5">
            <a:extLst>
              <a:ext uri="{FF2B5EF4-FFF2-40B4-BE49-F238E27FC236}">
                <a16:creationId xmlns:a16="http://schemas.microsoft.com/office/drawing/2014/main" id="{926E431C-A05B-40D4-9122-A90EC3D4375E}"/>
              </a:ext>
            </a:extLst>
          </p:cNvPr>
          <p:cNvGraphicFramePr>
            <a:graphicFrameLocks noGrp="1"/>
          </p:cNvGraphicFramePr>
          <p:nvPr>
            <p:ph idx="1"/>
            <p:extLst>
              <p:ext uri="{D42A27DB-BD31-4B8C-83A1-F6EECF244321}">
                <p14:modId xmlns:p14="http://schemas.microsoft.com/office/powerpoint/2010/main" val="2881296185"/>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B8DDA6D-4A94-FB3E-4B63-EB2ED071356E}"/>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3EFF676A-6B8B-A5D3-773E-54A695BB4085}"/>
              </a:ext>
            </a:extLst>
          </p:cNvPr>
          <p:cNvSpPr>
            <a:spLocks noGrp="1"/>
          </p:cNvSpPr>
          <p:nvPr>
            <p:ph type="sldNum" sz="quarter" idx="12"/>
          </p:nvPr>
        </p:nvSpPr>
        <p:spPr/>
        <p:txBody>
          <a:bodyPr/>
          <a:lstStyle/>
          <a:p>
            <a:fld id="{9061F5B3-D3D1-4E34-B802-F65422553442}" type="slidenum">
              <a:rPr lang="en-US" smtClean="0"/>
              <a:t>14</a:t>
            </a:fld>
            <a:endParaRPr lang="en-US"/>
          </a:p>
        </p:txBody>
      </p:sp>
    </p:spTree>
    <p:extLst>
      <p:ext uri="{BB962C8B-B14F-4D97-AF65-F5344CB8AC3E}">
        <p14:creationId xmlns:p14="http://schemas.microsoft.com/office/powerpoint/2010/main" val="2388917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350B-0E9A-898A-2F69-E1919709BB23}"/>
              </a:ext>
            </a:extLst>
          </p:cNvPr>
          <p:cNvSpPr>
            <a:spLocks noGrp="1"/>
          </p:cNvSpPr>
          <p:nvPr>
            <p:ph type="title"/>
          </p:nvPr>
        </p:nvSpPr>
        <p:spPr/>
        <p:txBody>
          <a:bodyPr/>
          <a:lstStyle/>
          <a:p>
            <a:r>
              <a:rPr lang="en-US" spc="-150" dirty="0"/>
              <a:t>SEC Finalized Regulation “Best Interest” - Practical and Tactical Actions</a:t>
            </a:r>
          </a:p>
        </p:txBody>
      </p:sp>
      <p:graphicFrame>
        <p:nvGraphicFramePr>
          <p:cNvPr id="11" name="Content Placeholder 10">
            <a:extLst>
              <a:ext uri="{FF2B5EF4-FFF2-40B4-BE49-F238E27FC236}">
                <a16:creationId xmlns:a16="http://schemas.microsoft.com/office/drawing/2014/main" id="{7022ABED-AE13-71D9-A25F-F66DAF575C12}"/>
              </a:ext>
            </a:extLst>
          </p:cNvPr>
          <p:cNvGraphicFramePr>
            <a:graphicFrameLocks noGrp="1"/>
          </p:cNvGraphicFramePr>
          <p:nvPr>
            <p:ph idx="1"/>
            <p:extLst>
              <p:ext uri="{D42A27DB-BD31-4B8C-83A1-F6EECF244321}">
                <p14:modId xmlns:p14="http://schemas.microsoft.com/office/powerpoint/2010/main" val="1433561963"/>
              </p:ext>
            </p:extLst>
          </p:nvPr>
        </p:nvGraphicFramePr>
        <p:xfrm>
          <a:off x="623795" y="1284810"/>
          <a:ext cx="12561455" cy="3467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FB3E35C2-2BC0-5B15-4F07-D76DE9D9322B}"/>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8882F037-69F2-B275-E3C9-617586D997F7}"/>
              </a:ext>
            </a:extLst>
          </p:cNvPr>
          <p:cNvSpPr>
            <a:spLocks noGrp="1"/>
          </p:cNvSpPr>
          <p:nvPr>
            <p:ph type="sldNum" sz="quarter" idx="12"/>
          </p:nvPr>
        </p:nvSpPr>
        <p:spPr/>
        <p:txBody>
          <a:bodyPr/>
          <a:lstStyle/>
          <a:p>
            <a:fld id="{9061F5B3-D3D1-4E34-B802-F65422553442}" type="slidenum">
              <a:rPr lang="en-US" smtClean="0"/>
              <a:t>15</a:t>
            </a:fld>
            <a:endParaRPr lang="en-US"/>
          </a:p>
        </p:txBody>
      </p:sp>
      <p:sp>
        <p:nvSpPr>
          <p:cNvPr id="10" name="TextBox 9">
            <a:extLst>
              <a:ext uri="{FF2B5EF4-FFF2-40B4-BE49-F238E27FC236}">
                <a16:creationId xmlns:a16="http://schemas.microsoft.com/office/drawing/2014/main" id="{C9BC3E15-E3CF-123E-7CC0-CFA0857C93CB}"/>
              </a:ext>
            </a:extLst>
          </p:cNvPr>
          <p:cNvSpPr txBox="1"/>
          <p:nvPr/>
        </p:nvSpPr>
        <p:spPr>
          <a:xfrm>
            <a:off x="628072" y="5236620"/>
            <a:ext cx="12557178" cy="1384995"/>
          </a:xfrm>
          <a:prstGeom prst="rect">
            <a:avLst/>
          </a:prstGeom>
          <a:noFill/>
        </p:spPr>
        <p:txBody>
          <a:bodyPr wrap="square">
            <a:spAutoFit/>
          </a:bodyPr>
          <a:lstStyle/>
          <a:p>
            <a:pPr marL="0" marR="0" lvl="0" indent="0" algn="ctr" defTabSz="1005840" rtl="0" eaLnBrk="1" fontAlgn="auto" latinLnBrk="0" hangingPunct="1">
              <a:lnSpc>
                <a:spcPct val="100000"/>
              </a:lnSpc>
              <a:spcBef>
                <a:spcPts val="0"/>
              </a:spcBef>
              <a:spcAft>
                <a:spcPts val="900"/>
              </a:spcAft>
              <a:buClr>
                <a:srgbClr val="323332"/>
              </a:buClr>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“Failure to have adequate written policies and procedures and failure to have adequate supervisory and compliance oversight may indicate recurring issues in complying with Regulation Best Interest.”</a:t>
            </a:r>
          </a:p>
        </p:txBody>
      </p:sp>
    </p:spTree>
    <p:extLst>
      <p:ext uri="{BB962C8B-B14F-4D97-AF65-F5344CB8AC3E}">
        <p14:creationId xmlns:p14="http://schemas.microsoft.com/office/powerpoint/2010/main" val="3620158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FB77-3C83-8635-0A4B-4EFFD4209E4D}"/>
              </a:ext>
            </a:extLst>
          </p:cNvPr>
          <p:cNvSpPr>
            <a:spLocks noGrp="1"/>
          </p:cNvSpPr>
          <p:nvPr>
            <p:ph type="title"/>
          </p:nvPr>
        </p:nvSpPr>
        <p:spPr/>
        <p:txBody>
          <a:bodyPr/>
          <a:lstStyle/>
          <a:p>
            <a:r>
              <a:rPr lang="en-US" dirty="0"/>
              <a:t>ESG Investing</a:t>
            </a:r>
          </a:p>
        </p:txBody>
      </p:sp>
      <p:graphicFrame>
        <p:nvGraphicFramePr>
          <p:cNvPr id="6" name="Content Placeholder 5">
            <a:extLst>
              <a:ext uri="{FF2B5EF4-FFF2-40B4-BE49-F238E27FC236}">
                <a16:creationId xmlns:a16="http://schemas.microsoft.com/office/drawing/2014/main" id="{94C5FA6F-B46F-DEE8-3D08-F41EC979C073}"/>
              </a:ext>
            </a:extLst>
          </p:cNvPr>
          <p:cNvGraphicFramePr>
            <a:graphicFrameLocks noGrp="1"/>
          </p:cNvGraphicFramePr>
          <p:nvPr>
            <p:ph idx="1"/>
            <p:extLst>
              <p:ext uri="{D42A27DB-BD31-4B8C-83A1-F6EECF244321}">
                <p14:modId xmlns:p14="http://schemas.microsoft.com/office/powerpoint/2010/main" val="1580313446"/>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8994206-B285-904C-6E15-A27B7EE45B8F}"/>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70C53E7D-690B-0EA4-9489-8CFDDFD385ED}"/>
              </a:ext>
            </a:extLst>
          </p:cNvPr>
          <p:cNvSpPr>
            <a:spLocks noGrp="1"/>
          </p:cNvSpPr>
          <p:nvPr>
            <p:ph type="sldNum" sz="quarter" idx="12"/>
          </p:nvPr>
        </p:nvSpPr>
        <p:spPr/>
        <p:txBody>
          <a:bodyPr/>
          <a:lstStyle/>
          <a:p>
            <a:fld id="{9061F5B3-D3D1-4E34-B802-F65422553442}" type="slidenum">
              <a:rPr lang="en-US" smtClean="0"/>
              <a:t>16</a:t>
            </a:fld>
            <a:endParaRPr lang="en-US"/>
          </a:p>
        </p:txBody>
      </p:sp>
    </p:spTree>
    <p:extLst>
      <p:ext uri="{BB962C8B-B14F-4D97-AF65-F5344CB8AC3E}">
        <p14:creationId xmlns:p14="http://schemas.microsoft.com/office/powerpoint/2010/main" val="4074847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39CE-76FE-CF1A-91BA-158410A93083}"/>
              </a:ext>
            </a:extLst>
          </p:cNvPr>
          <p:cNvSpPr>
            <a:spLocks noGrp="1"/>
          </p:cNvSpPr>
          <p:nvPr>
            <p:ph type="title"/>
          </p:nvPr>
        </p:nvSpPr>
        <p:spPr/>
        <p:txBody>
          <a:bodyPr/>
          <a:lstStyle/>
          <a:p>
            <a:r>
              <a:rPr lang="en-US" dirty="0"/>
              <a:t>SECURE 2.0 Provisions Effective NOW</a:t>
            </a:r>
          </a:p>
        </p:txBody>
      </p:sp>
      <p:graphicFrame>
        <p:nvGraphicFramePr>
          <p:cNvPr id="6" name="Content Placeholder 5">
            <a:extLst>
              <a:ext uri="{FF2B5EF4-FFF2-40B4-BE49-F238E27FC236}">
                <a16:creationId xmlns:a16="http://schemas.microsoft.com/office/drawing/2014/main" id="{A71BF7F1-9FF7-E551-06AF-92DF54DB3F0C}"/>
              </a:ext>
            </a:extLst>
          </p:cNvPr>
          <p:cNvGraphicFramePr>
            <a:graphicFrameLocks noGrp="1"/>
          </p:cNvGraphicFramePr>
          <p:nvPr>
            <p:ph idx="1"/>
            <p:extLst>
              <p:ext uri="{D42A27DB-BD31-4B8C-83A1-F6EECF244321}">
                <p14:modId xmlns:p14="http://schemas.microsoft.com/office/powerpoint/2010/main" val="3895867372"/>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36CAB44B-E978-6A7D-7084-DBD2336B1420}"/>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D57D68FA-F6D6-AFA3-AE56-D5398371B4CB}"/>
              </a:ext>
            </a:extLst>
          </p:cNvPr>
          <p:cNvSpPr>
            <a:spLocks noGrp="1"/>
          </p:cNvSpPr>
          <p:nvPr>
            <p:ph type="sldNum" sz="quarter" idx="12"/>
          </p:nvPr>
        </p:nvSpPr>
        <p:spPr/>
        <p:txBody>
          <a:bodyPr/>
          <a:lstStyle/>
          <a:p>
            <a:fld id="{9061F5B3-D3D1-4E34-B802-F65422553442}" type="slidenum">
              <a:rPr lang="en-US" smtClean="0"/>
              <a:t>17</a:t>
            </a:fld>
            <a:endParaRPr lang="en-US"/>
          </a:p>
        </p:txBody>
      </p:sp>
    </p:spTree>
    <p:extLst>
      <p:ext uri="{BB962C8B-B14F-4D97-AF65-F5344CB8AC3E}">
        <p14:creationId xmlns:p14="http://schemas.microsoft.com/office/powerpoint/2010/main" val="3457779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81E8-6CF6-D4C6-6147-3765FF11AF20}"/>
              </a:ext>
            </a:extLst>
          </p:cNvPr>
          <p:cNvSpPr>
            <a:spLocks noGrp="1"/>
          </p:cNvSpPr>
          <p:nvPr>
            <p:ph type="title"/>
          </p:nvPr>
        </p:nvSpPr>
        <p:spPr/>
        <p:txBody>
          <a:bodyPr/>
          <a:lstStyle/>
          <a:p>
            <a:r>
              <a:rPr lang="en-US" dirty="0"/>
              <a:t>SECURE 2.0 Provisions Effective NOW</a:t>
            </a:r>
          </a:p>
        </p:txBody>
      </p:sp>
      <p:graphicFrame>
        <p:nvGraphicFramePr>
          <p:cNvPr id="6" name="Content Placeholder 5">
            <a:extLst>
              <a:ext uri="{FF2B5EF4-FFF2-40B4-BE49-F238E27FC236}">
                <a16:creationId xmlns:a16="http://schemas.microsoft.com/office/drawing/2014/main" id="{1FC8EA74-9164-1942-6A3F-9859C7425446}"/>
              </a:ext>
            </a:extLst>
          </p:cNvPr>
          <p:cNvGraphicFramePr>
            <a:graphicFrameLocks noGrp="1"/>
          </p:cNvGraphicFramePr>
          <p:nvPr>
            <p:ph idx="1"/>
            <p:extLst>
              <p:ext uri="{D42A27DB-BD31-4B8C-83A1-F6EECF244321}">
                <p14:modId xmlns:p14="http://schemas.microsoft.com/office/powerpoint/2010/main" val="883772150"/>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057D1981-7431-4A04-90A3-69FC31F0784A}"/>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BFE36CA6-8D83-5DE4-949C-E4EA8F444F31}"/>
              </a:ext>
            </a:extLst>
          </p:cNvPr>
          <p:cNvSpPr>
            <a:spLocks noGrp="1"/>
          </p:cNvSpPr>
          <p:nvPr>
            <p:ph type="sldNum" sz="quarter" idx="12"/>
          </p:nvPr>
        </p:nvSpPr>
        <p:spPr/>
        <p:txBody>
          <a:bodyPr/>
          <a:lstStyle/>
          <a:p>
            <a:fld id="{9061F5B3-D3D1-4E34-B802-F65422553442}" type="slidenum">
              <a:rPr lang="en-US" smtClean="0"/>
              <a:t>18</a:t>
            </a:fld>
            <a:endParaRPr lang="en-US"/>
          </a:p>
        </p:txBody>
      </p:sp>
    </p:spTree>
    <p:extLst>
      <p:ext uri="{BB962C8B-B14F-4D97-AF65-F5344CB8AC3E}">
        <p14:creationId xmlns:p14="http://schemas.microsoft.com/office/powerpoint/2010/main" val="241909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C59A-572A-B6AF-26C9-152032F6FF04}"/>
              </a:ext>
            </a:extLst>
          </p:cNvPr>
          <p:cNvSpPr>
            <a:spLocks noGrp="1"/>
          </p:cNvSpPr>
          <p:nvPr>
            <p:ph type="title"/>
          </p:nvPr>
        </p:nvSpPr>
        <p:spPr/>
        <p:txBody>
          <a:bodyPr/>
          <a:lstStyle/>
          <a:p>
            <a:r>
              <a:rPr lang="en-US" dirty="0"/>
              <a:t>Course Overview</a:t>
            </a:r>
          </a:p>
        </p:txBody>
      </p:sp>
      <p:graphicFrame>
        <p:nvGraphicFramePr>
          <p:cNvPr id="6" name="Content Placeholder 5">
            <a:extLst>
              <a:ext uri="{FF2B5EF4-FFF2-40B4-BE49-F238E27FC236}">
                <a16:creationId xmlns:a16="http://schemas.microsoft.com/office/drawing/2014/main" id="{5F81E170-014A-35FF-3ADA-0C7D9407CC97}"/>
              </a:ext>
            </a:extLst>
          </p:cNvPr>
          <p:cNvGraphicFramePr>
            <a:graphicFrameLocks noGrp="1"/>
          </p:cNvGraphicFramePr>
          <p:nvPr>
            <p:ph idx="1"/>
            <p:extLst>
              <p:ext uri="{D42A27DB-BD31-4B8C-83A1-F6EECF244321}">
                <p14:modId xmlns:p14="http://schemas.microsoft.com/office/powerpoint/2010/main" val="840836237"/>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47253D6D-B7A8-08FB-5EAC-4A7446A11FF1}"/>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5BC125A5-B7DF-9BBC-1219-7426D167E644}"/>
              </a:ext>
            </a:extLst>
          </p:cNvPr>
          <p:cNvSpPr>
            <a:spLocks noGrp="1"/>
          </p:cNvSpPr>
          <p:nvPr>
            <p:ph type="sldNum" sz="quarter" idx="12"/>
          </p:nvPr>
        </p:nvSpPr>
        <p:spPr/>
        <p:txBody>
          <a:bodyPr/>
          <a:lstStyle/>
          <a:p>
            <a:fld id="{9061F5B3-D3D1-4E34-B802-F65422553442}" type="slidenum">
              <a:rPr lang="en-US" smtClean="0"/>
              <a:t>1</a:t>
            </a:fld>
            <a:endParaRPr lang="en-US"/>
          </a:p>
        </p:txBody>
      </p:sp>
    </p:spTree>
    <p:extLst>
      <p:ext uri="{BB962C8B-B14F-4D97-AF65-F5344CB8AC3E}">
        <p14:creationId xmlns:p14="http://schemas.microsoft.com/office/powerpoint/2010/main" val="2460529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B4B5-1602-02A6-6465-585563D28E4F}"/>
              </a:ext>
            </a:extLst>
          </p:cNvPr>
          <p:cNvSpPr>
            <a:spLocks noGrp="1"/>
          </p:cNvSpPr>
          <p:nvPr>
            <p:ph type="title"/>
          </p:nvPr>
        </p:nvSpPr>
        <p:spPr>
          <a:xfrm>
            <a:off x="628074" y="419708"/>
            <a:ext cx="12561453" cy="380393"/>
          </a:xfrm>
        </p:spPr>
        <p:txBody>
          <a:bodyPr/>
          <a:lstStyle/>
          <a:p>
            <a:r>
              <a:rPr lang="en-US" dirty="0"/>
              <a:t>SECURE 2.0 Provisions Effective NOW</a:t>
            </a:r>
          </a:p>
        </p:txBody>
      </p:sp>
      <p:graphicFrame>
        <p:nvGraphicFramePr>
          <p:cNvPr id="3" name="Content Placeholder 2">
            <a:extLst>
              <a:ext uri="{FF2B5EF4-FFF2-40B4-BE49-F238E27FC236}">
                <a16:creationId xmlns:a16="http://schemas.microsoft.com/office/drawing/2014/main" id="{EAA25920-F0A8-4541-4CD9-DCD7CCF667EC}"/>
              </a:ext>
            </a:extLst>
          </p:cNvPr>
          <p:cNvGraphicFramePr>
            <a:graphicFrameLocks noGrp="1"/>
          </p:cNvGraphicFramePr>
          <p:nvPr>
            <p:ph idx="1"/>
            <p:extLst>
              <p:ext uri="{D42A27DB-BD31-4B8C-83A1-F6EECF244321}">
                <p14:modId xmlns:p14="http://schemas.microsoft.com/office/powerpoint/2010/main" val="2905833952"/>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4A50BBA-1E84-91D3-1257-13F1132580CD}"/>
              </a:ext>
            </a:extLst>
          </p:cNvPr>
          <p:cNvSpPr>
            <a:spLocks noGrp="1"/>
          </p:cNvSpPr>
          <p:nvPr>
            <p:ph type="sldNum" sz="quarter" idx="12"/>
          </p:nvPr>
        </p:nvSpPr>
        <p:spPr>
          <a:xfrm>
            <a:off x="12561454" y="7255717"/>
            <a:ext cx="628071" cy="345422"/>
          </a:xfrm>
        </p:spPr>
        <p:txBody>
          <a:bodyPr/>
          <a:lstStyle/>
          <a:p>
            <a:fld id="{95E0D81F-3A31-44DE-824A-00E9AD38C5DB}" type="slidenum">
              <a:rPr lang="en-US" smtClean="0"/>
              <a:pPr/>
              <a:t>19</a:t>
            </a:fld>
            <a:endParaRPr lang="en-US" dirty="0"/>
          </a:p>
        </p:txBody>
      </p:sp>
      <p:sp>
        <p:nvSpPr>
          <p:cNvPr id="5" name="Footer Placeholder 4">
            <a:extLst>
              <a:ext uri="{FF2B5EF4-FFF2-40B4-BE49-F238E27FC236}">
                <a16:creationId xmlns:a16="http://schemas.microsoft.com/office/drawing/2014/main" id="{E59061A5-FAA8-7AAE-233D-B3E5409FB8E4}"/>
              </a:ext>
            </a:extLst>
          </p:cNvPr>
          <p:cNvSpPr>
            <a:spLocks noGrp="1"/>
          </p:cNvSpPr>
          <p:nvPr>
            <p:ph type="ftr" sz="quarter" idx="11"/>
          </p:nvPr>
        </p:nvSpPr>
        <p:spPr/>
        <p:txBody>
          <a:bodyPr/>
          <a:lstStyle/>
          <a:p>
            <a:r>
              <a:rPr lang="en-US" dirty="0"/>
              <a:t>ACR# 6543459 04/24</a:t>
            </a:r>
          </a:p>
        </p:txBody>
      </p:sp>
    </p:spTree>
    <p:extLst>
      <p:ext uri="{BB962C8B-B14F-4D97-AF65-F5344CB8AC3E}">
        <p14:creationId xmlns:p14="http://schemas.microsoft.com/office/powerpoint/2010/main" val="2996124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B4B5-1602-02A6-6465-585563D28E4F}"/>
              </a:ext>
            </a:extLst>
          </p:cNvPr>
          <p:cNvSpPr>
            <a:spLocks noGrp="1"/>
          </p:cNvSpPr>
          <p:nvPr>
            <p:ph type="title"/>
          </p:nvPr>
        </p:nvSpPr>
        <p:spPr>
          <a:xfrm>
            <a:off x="628074" y="419708"/>
            <a:ext cx="12561453" cy="380393"/>
          </a:xfrm>
        </p:spPr>
        <p:txBody>
          <a:bodyPr/>
          <a:lstStyle/>
          <a:p>
            <a:r>
              <a:rPr lang="en-US" dirty="0"/>
              <a:t>SECURE 2.0 Provisions Effective NOW</a:t>
            </a:r>
          </a:p>
        </p:txBody>
      </p:sp>
      <p:graphicFrame>
        <p:nvGraphicFramePr>
          <p:cNvPr id="3" name="Content Placeholder 2">
            <a:extLst>
              <a:ext uri="{FF2B5EF4-FFF2-40B4-BE49-F238E27FC236}">
                <a16:creationId xmlns:a16="http://schemas.microsoft.com/office/drawing/2014/main" id="{4E807368-D2CA-8309-113F-490F5FCAAD31}"/>
              </a:ext>
            </a:extLst>
          </p:cNvPr>
          <p:cNvGraphicFramePr>
            <a:graphicFrameLocks noGrp="1"/>
          </p:cNvGraphicFramePr>
          <p:nvPr>
            <p:ph idx="1"/>
            <p:extLst>
              <p:ext uri="{D42A27DB-BD31-4B8C-83A1-F6EECF244321}">
                <p14:modId xmlns:p14="http://schemas.microsoft.com/office/powerpoint/2010/main" val="1200812324"/>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4A50BBA-1E84-91D3-1257-13F1132580CD}"/>
              </a:ext>
            </a:extLst>
          </p:cNvPr>
          <p:cNvSpPr>
            <a:spLocks noGrp="1"/>
          </p:cNvSpPr>
          <p:nvPr>
            <p:ph type="sldNum" sz="quarter" idx="12"/>
          </p:nvPr>
        </p:nvSpPr>
        <p:spPr>
          <a:xfrm>
            <a:off x="12561454" y="7255717"/>
            <a:ext cx="628071" cy="345422"/>
          </a:xfrm>
        </p:spPr>
        <p:txBody>
          <a:bodyPr/>
          <a:lstStyle/>
          <a:p>
            <a:fld id="{95E0D81F-3A31-44DE-824A-00E9AD38C5DB}" type="slidenum">
              <a:rPr lang="en-US" smtClean="0"/>
              <a:pPr/>
              <a:t>20</a:t>
            </a:fld>
            <a:endParaRPr lang="en-US" dirty="0"/>
          </a:p>
        </p:txBody>
      </p:sp>
      <p:sp>
        <p:nvSpPr>
          <p:cNvPr id="5" name="Footer Placeholder 4">
            <a:extLst>
              <a:ext uri="{FF2B5EF4-FFF2-40B4-BE49-F238E27FC236}">
                <a16:creationId xmlns:a16="http://schemas.microsoft.com/office/drawing/2014/main" id="{86509A2C-C7B4-E321-E528-505EDB23CDE3}"/>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2341343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B4B5-1602-02A6-6465-585563D28E4F}"/>
              </a:ext>
            </a:extLst>
          </p:cNvPr>
          <p:cNvSpPr>
            <a:spLocks noGrp="1"/>
          </p:cNvSpPr>
          <p:nvPr>
            <p:ph type="title"/>
          </p:nvPr>
        </p:nvSpPr>
        <p:spPr>
          <a:xfrm>
            <a:off x="628074" y="419708"/>
            <a:ext cx="12561453" cy="380393"/>
          </a:xfrm>
        </p:spPr>
        <p:txBody>
          <a:bodyPr/>
          <a:lstStyle/>
          <a:p>
            <a:r>
              <a:rPr lang="en-US" dirty="0"/>
              <a:t>SECURE 2.0 Provisions Effective 2025</a:t>
            </a:r>
          </a:p>
        </p:txBody>
      </p:sp>
      <p:graphicFrame>
        <p:nvGraphicFramePr>
          <p:cNvPr id="3" name="Content Placeholder 2">
            <a:extLst>
              <a:ext uri="{FF2B5EF4-FFF2-40B4-BE49-F238E27FC236}">
                <a16:creationId xmlns:a16="http://schemas.microsoft.com/office/drawing/2014/main" id="{63A27158-E372-BCE3-83E3-656EB00D2113}"/>
              </a:ext>
            </a:extLst>
          </p:cNvPr>
          <p:cNvGraphicFramePr>
            <a:graphicFrameLocks noGrp="1"/>
          </p:cNvGraphicFramePr>
          <p:nvPr>
            <p:ph idx="1"/>
            <p:extLst>
              <p:ext uri="{D42A27DB-BD31-4B8C-83A1-F6EECF244321}">
                <p14:modId xmlns:p14="http://schemas.microsoft.com/office/powerpoint/2010/main" val="4179516714"/>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4A50BBA-1E84-91D3-1257-13F1132580CD}"/>
              </a:ext>
            </a:extLst>
          </p:cNvPr>
          <p:cNvSpPr>
            <a:spLocks noGrp="1"/>
          </p:cNvSpPr>
          <p:nvPr>
            <p:ph type="sldNum" sz="quarter" idx="12"/>
          </p:nvPr>
        </p:nvSpPr>
        <p:spPr>
          <a:xfrm>
            <a:off x="12561454" y="7255717"/>
            <a:ext cx="628071" cy="345422"/>
          </a:xfrm>
        </p:spPr>
        <p:txBody>
          <a:bodyPr/>
          <a:lstStyle/>
          <a:p>
            <a:fld id="{95E0D81F-3A31-44DE-824A-00E9AD38C5DB}" type="slidenum">
              <a:rPr lang="en-US" smtClean="0"/>
              <a:pPr/>
              <a:t>21</a:t>
            </a:fld>
            <a:endParaRPr lang="en-US" dirty="0"/>
          </a:p>
        </p:txBody>
      </p:sp>
      <p:sp>
        <p:nvSpPr>
          <p:cNvPr id="5" name="Footer Placeholder 4">
            <a:extLst>
              <a:ext uri="{FF2B5EF4-FFF2-40B4-BE49-F238E27FC236}">
                <a16:creationId xmlns:a16="http://schemas.microsoft.com/office/drawing/2014/main" id="{47809AD1-5F32-0FD8-E45D-7DF81957C00D}"/>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1446640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E4C6D8-3018-8672-D138-231DB1A29701}"/>
              </a:ext>
            </a:extLst>
          </p:cNvPr>
          <p:cNvSpPr>
            <a:spLocks noGrp="1"/>
          </p:cNvSpPr>
          <p:nvPr>
            <p:ph type="title"/>
          </p:nvPr>
        </p:nvSpPr>
        <p:spPr/>
        <p:txBody>
          <a:bodyPr/>
          <a:lstStyle/>
          <a:p>
            <a:r>
              <a:rPr lang="en-US" dirty="0"/>
              <a:t>LTPTE Proposed Regulations</a:t>
            </a:r>
          </a:p>
        </p:txBody>
      </p:sp>
      <p:graphicFrame>
        <p:nvGraphicFramePr>
          <p:cNvPr id="2" name="Content Placeholder 1">
            <a:extLst>
              <a:ext uri="{FF2B5EF4-FFF2-40B4-BE49-F238E27FC236}">
                <a16:creationId xmlns:a16="http://schemas.microsoft.com/office/drawing/2014/main" id="{995349C3-FB70-1285-FFB4-2AB81F0DE421}"/>
              </a:ext>
            </a:extLst>
          </p:cNvPr>
          <p:cNvGraphicFramePr>
            <a:graphicFrameLocks noGrp="1"/>
          </p:cNvGraphicFramePr>
          <p:nvPr>
            <p:ph idx="1"/>
            <p:extLst>
              <p:ext uri="{D42A27DB-BD31-4B8C-83A1-F6EECF244321}">
                <p14:modId xmlns:p14="http://schemas.microsoft.com/office/powerpoint/2010/main" val="1738347438"/>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9098A2A-202C-D56C-A2D0-5D0CF4598F21}"/>
              </a:ext>
            </a:extLst>
          </p:cNvPr>
          <p:cNvSpPr>
            <a:spLocks noGrp="1"/>
          </p:cNvSpPr>
          <p:nvPr>
            <p:ph type="sldNum" sz="quarter" idx="12"/>
          </p:nvPr>
        </p:nvSpPr>
        <p:spPr/>
        <p:txBody>
          <a:bodyPr/>
          <a:lstStyle/>
          <a:p>
            <a:fld id="{9B8A6DA0-E742-2947-BBA1-46C0F5FFC5C2}" type="slidenum">
              <a:rPr lang="en-US" smtClean="0"/>
              <a:pPr/>
              <a:t>22</a:t>
            </a:fld>
            <a:endParaRPr lang="en-US"/>
          </a:p>
        </p:txBody>
      </p:sp>
      <p:sp>
        <p:nvSpPr>
          <p:cNvPr id="4" name="Footer Placeholder 3">
            <a:extLst>
              <a:ext uri="{FF2B5EF4-FFF2-40B4-BE49-F238E27FC236}">
                <a16:creationId xmlns:a16="http://schemas.microsoft.com/office/drawing/2014/main" id="{7E68D632-019B-3DB7-42F6-C4F64EA1B800}"/>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98877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71617-DD00-460C-A93A-E511B9E55D55}"/>
              </a:ext>
            </a:extLst>
          </p:cNvPr>
          <p:cNvSpPr>
            <a:spLocks noGrp="1"/>
          </p:cNvSpPr>
          <p:nvPr>
            <p:ph type="title"/>
          </p:nvPr>
        </p:nvSpPr>
        <p:spPr/>
        <p:txBody>
          <a:bodyPr>
            <a:normAutofit fontScale="90000"/>
          </a:bodyPr>
          <a:lstStyle/>
          <a:p>
            <a:r>
              <a:rPr lang="en-US" dirty="0"/>
              <a:t>Automatic Portability Proposed PTE </a:t>
            </a:r>
          </a:p>
        </p:txBody>
      </p:sp>
      <p:graphicFrame>
        <p:nvGraphicFramePr>
          <p:cNvPr id="2" name="Content Placeholder 1">
            <a:extLst>
              <a:ext uri="{FF2B5EF4-FFF2-40B4-BE49-F238E27FC236}">
                <a16:creationId xmlns:a16="http://schemas.microsoft.com/office/drawing/2014/main" id="{C639988A-224E-A316-CBA0-12092FF9AB60}"/>
              </a:ext>
            </a:extLst>
          </p:cNvPr>
          <p:cNvGraphicFramePr>
            <a:graphicFrameLocks noGrp="1"/>
          </p:cNvGraphicFramePr>
          <p:nvPr>
            <p:ph idx="1"/>
            <p:extLst>
              <p:ext uri="{D42A27DB-BD31-4B8C-83A1-F6EECF244321}">
                <p14:modId xmlns:p14="http://schemas.microsoft.com/office/powerpoint/2010/main" val="3133356861"/>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B54FFC7-4A09-8C3D-D06C-AF8370468842}"/>
              </a:ext>
            </a:extLst>
          </p:cNvPr>
          <p:cNvSpPr>
            <a:spLocks noGrp="1"/>
          </p:cNvSpPr>
          <p:nvPr>
            <p:ph type="sldNum" sz="quarter" idx="12"/>
          </p:nvPr>
        </p:nvSpPr>
        <p:spPr/>
        <p:txBody>
          <a:bodyPr/>
          <a:lstStyle/>
          <a:p>
            <a:fld id="{9B8A6DA0-E742-2947-BBA1-46C0F5FFC5C2}" type="slidenum">
              <a:rPr lang="en-US" smtClean="0"/>
              <a:pPr/>
              <a:t>23</a:t>
            </a:fld>
            <a:endParaRPr lang="en-US"/>
          </a:p>
        </p:txBody>
      </p:sp>
      <p:sp>
        <p:nvSpPr>
          <p:cNvPr id="4" name="Footer Placeholder 3">
            <a:extLst>
              <a:ext uri="{FF2B5EF4-FFF2-40B4-BE49-F238E27FC236}">
                <a16:creationId xmlns:a16="http://schemas.microsoft.com/office/drawing/2014/main" id="{9C33A905-D0F0-4EC1-E90B-CC870ACE5E4A}"/>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417210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64CC5-6B18-684D-F3F0-0ED6C4C2F28E}"/>
              </a:ext>
            </a:extLst>
          </p:cNvPr>
          <p:cNvSpPr/>
          <p:nvPr/>
        </p:nvSpPr>
        <p:spPr>
          <a:xfrm>
            <a:off x="0" y="0"/>
            <a:ext cx="13817600" cy="7772400"/>
          </a:xfrm>
          <a:prstGeom prst="rect">
            <a:avLst/>
          </a:prstGeom>
          <a:solidFill>
            <a:srgbClr val="E8D5ED">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44ABCF0-5C8D-CBAC-3E4B-21EED4D14717}"/>
              </a:ext>
            </a:extLst>
          </p:cNvPr>
          <p:cNvSpPr>
            <a:spLocks noGrp="1"/>
          </p:cNvSpPr>
          <p:nvPr>
            <p:ph type="title"/>
          </p:nvPr>
        </p:nvSpPr>
        <p:spPr>
          <a:xfrm>
            <a:off x="628074" y="419708"/>
            <a:ext cx="12561453" cy="380393"/>
          </a:xfrm>
        </p:spPr>
        <p:txBody>
          <a:bodyPr/>
          <a:lstStyle/>
          <a:p>
            <a:r>
              <a:rPr lang="en-US" dirty="0"/>
              <a:t>Automatic Portability Providers Must</a:t>
            </a:r>
          </a:p>
        </p:txBody>
      </p:sp>
      <p:graphicFrame>
        <p:nvGraphicFramePr>
          <p:cNvPr id="2" name="Content Placeholder 1">
            <a:extLst>
              <a:ext uri="{FF2B5EF4-FFF2-40B4-BE49-F238E27FC236}">
                <a16:creationId xmlns:a16="http://schemas.microsoft.com/office/drawing/2014/main" id="{14A2D3E7-E601-DAB5-29B8-C49681368EB4}"/>
              </a:ext>
            </a:extLst>
          </p:cNvPr>
          <p:cNvGraphicFramePr>
            <a:graphicFrameLocks noGrp="1"/>
          </p:cNvGraphicFramePr>
          <p:nvPr>
            <p:ph idx="1"/>
            <p:extLst>
              <p:ext uri="{D42A27DB-BD31-4B8C-83A1-F6EECF244321}">
                <p14:modId xmlns:p14="http://schemas.microsoft.com/office/powerpoint/2010/main" val="2797014409"/>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E4908C7-BE7F-B612-3AD8-2298C77E2B7B}"/>
              </a:ext>
            </a:extLst>
          </p:cNvPr>
          <p:cNvSpPr>
            <a:spLocks noGrp="1"/>
          </p:cNvSpPr>
          <p:nvPr>
            <p:ph type="sldNum" sz="quarter" idx="12"/>
          </p:nvPr>
        </p:nvSpPr>
        <p:spPr>
          <a:xfrm>
            <a:off x="12561454" y="7255717"/>
            <a:ext cx="628071" cy="345422"/>
          </a:xfrm>
        </p:spPr>
        <p:txBody>
          <a:bodyPr/>
          <a:lstStyle/>
          <a:p>
            <a:fld id="{9B8A6DA0-E742-2947-BBA1-46C0F5FFC5C2}" type="slidenum">
              <a:rPr lang="en-US" smtClean="0"/>
              <a:pPr/>
              <a:t>24</a:t>
            </a:fld>
            <a:endParaRPr lang="en-US"/>
          </a:p>
        </p:txBody>
      </p:sp>
      <p:sp>
        <p:nvSpPr>
          <p:cNvPr id="6" name="TextBox 5">
            <a:extLst>
              <a:ext uri="{FF2B5EF4-FFF2-40B4-BE49-F238E27FC236}">
                <a16:creationId xmlns:a16="http://schemas.microsoft.com/office/drawing/2014/main" id="{364141E4-A705-3BF9-B726-8932E5AA346C}"/>
              </a:ext>
            </a:extLst>
          </p:cNvPr>
          <p:cNvSpPr txBox="1"/>
          <p:nvPr/>
        </p:nvSpPr>
        <p:spPr>
          <a:xfrm>
            <a:off x="605321" y="850749"/>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1</a:t>
            </a:r>
          </a:p>
        </p:txBody>
      </p:sp>
      <p:sp>
        <p:nvSpPr>
          <p:cNvPr id="8" name="TextBox 7">
            <a:extLst>
              <a:ext uri="{FF2B5EF4-FFF2-40B4-BE49-F238E27FC236}">
                <a16:creationId xmlns:a16="http://schemas.microsoft.com/office/drawing/2014/main" id="{4924E95B-20C0-C4EC-5392-EB089B9075B6}"/>
              </a:ext>
            </a:extLst>
          </p:cNvPr>
          <p:cNvSpPr txBox="1"/>
          <p:nvPr/>
        </p:nvSpPr>
        <p:spPr>
          <a:xfrm>
            <a:off x="3708400" y="850749"/>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2</a:t>
            </a:r>
          </a:p>
        </p:txBody>
      </p:sp>
      <p:sp>
        <p:nvSpPr>
          <p:cNvPr id="9" name="TextBox 8">
            <a:extLst>
              <a:ext uri="{FF2B5EF4-FFF2-40B4-BE49-F238E27FC236}">
                <a16:creationId xmlns:a16="http://schemas.microsoft.com/office/drawing/2014/main" id="{60C72EE2-EB69-BE3B-BD00-6A23EC999442}"/>
              </a:ext>
            </a:extLst>
          </p:cNvPr>
          <p:cNvSpPr txBox="1"/>
          <p:nvPr/>
        </p:nvSpPr>
        <p:spPr>
          <a:xfrm>
            <a:off x="6908800" y="845753"/>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3</a:t>
            </a:r>
          </a:p>
        </p:txBody>
      </p:sp>
      <p:sp>
        <p:nvSpPr>
          <p:cNvPr id="10" name="TextBox 9">
            <a:extLst>
              <a:ext uri="{FF2B5EF4-FFF2-40B4-BE49-F238E27FC236}">
                <a16:creationId xmlns:a16="http://schemas.microsoft.com/office/drawing/2014/main" id="{B61D821E-83F7-94F8-B923-5516B066006D}"/>
              </a:ext>
            </a:extLst>
          </p:cNvPr>
          <p:cNvSpPr txBox="1"/>
          <p:nvPr/>
        </p:nvSpPr>
        <p:spPr>
          <a:xfrm>
            <a:off x="10025087" y="850749"/>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4</a:t>
            </a:r>
          </a:p>
        </p:txBody>
      </p:sp>
      <p:sp>
        <p:nvSpPr>
          <p:cNvPr id="12" name="TextBox 11">
            <a:extLst>
              <a:ext uri="{FF2B5EF4-FFF2-40B4-BE49-F238E27FC236}">
                <a16:creationId xmlns:a16="http://schemas.microsoft.com/office/drawing/2014/main" id="{32DFB7C2-A966-0714-2751-953EDE87533D}"/>
              </a:ext>
            </a:extLst>
          </p:cNvPr>
          <p:cNvSpPr txBox="1"/>
          <p:nvPr/>
        </p:nvSpPr>
        <p:spPr>
          <a:xfrm>
            <a:off x="628074" y="2810905"/>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5</a:t>
            </a:r>
          </a:p>
        </p:txBody>
      </p:sp>
      <p:sp>
        <p:nvSpPr>
          <p:cNvPr id="13" name="TextBox 12">
            <a:extLst>
              <a:ext uri="{FF2B5EF4-FFF2-40B4-BE49-F238E27FC236}">
                <a16:creationId xmlns:a16="http://schemas.microsoft.com/office/drawing/2014/main" id="{04E14F70-13E5-C942-D0F1-918A866D4CD5}"/>
              </a:ext>
            </a:extLst>
          </p:cNvPr>
          <p:cNvSpPr txBox="1"/>
          <p:nvPr/>
        </p:nvSpPr>
        <p:spPr>
          <a:xfrm>
            <a:off x="3731153" y="2810905"/>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6</a:t>
            </a:r>
          </a:p>
        </p:txBody>
      </p:sp>
      <p:sp>
        <p:nvSpPr>
          <p:cNvPr id="14" name="TextBox 13">
            <a:extLst>
              <a:ext uri="{FF2B5EF4-FFF2-40B4-BE49-F238E27FC236}">
                <a16:creationId xmlns:a16="http://schemas.microsoft.com/office/drawing/2014/main" id="{72466AB5-F5F2-C24E-4347-C470673BE42C}"/>
              </a:ext>
            </a:extLst>
          </p:cNvPr>
          <p:cNvSpPr txBox="1"/>
          <p:nvPr/>
        </p:nvSpPr>
        <p:spPr>
          <a:xfrm>
            <a:off x="6931553" y="2805909"/>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7</a:t>
            </a:r>
          </a:p>
        </p:txBody>
      </p:sp>
      <p:sp>
        <p:nvSpPr>
          <p:cNvPr id="15" name="TextBox 14">
            <a:extLst>
              <a:ext uri="{FF2B5EF4-FFF2-40B4-BE49-F238E27FC236}">
                <a16:creationId xmlns:a16="http://schemas.microsoft.com/office/drawing/2014/main" id="{CD78C699-A7F3-631A-11EE-7975CE37E5C4}"/>
              </a:ext>
            </a:extLst>
          </p:cNvPr>
          <p:cNvSpPr txBox="1"/>
          <p:nvPr/>
        </p:nvSpPr>
        <p:spPr>
          <a:xfrm>
            <a:off x="10047840" y="2810905"/>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8</a:t>
            </a:r>
          </a:p>
        </p:txBody>
      </p:sp>
      <p:sp>
        <p:nvSpPr>
          <p:cNvPr id="16" name="TextBox 15">
            <a:extLst>
              <a:ext uri="{FF2B5EF4-FFF2-40B4-BE49-F238E27FC236}">
                <a16:creationId xmlns:a16="http://schemas.microsoft.com/office/drawing/2014/main" id="{E476E932-DCAA-1D3A-7182-15B4D8030CFA}"/>
              </a:ext>
            </a:extLst>
          </p:cNvPr>
          <p:cNvSpPr txBox="1"/>
          <p:nvPr/>
        </p:nvSpPr>
        <p:spPr>
          <a:xfrm>
            <a:off x="628074" y="4774457"/>
            <a:ext cx="577272"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9</a:t>
            </a:r>
          </a:p>
        </p:txBody>
      </p:sp>
      <p:sp>
        <p:nvSpPr>
          <p:cNvPr id="17" name="TextBox 16">
            <a:extLst>
              <a:ext uri="{FF2B5EF4-FFF2-40B4-BE49-F238E27FC236}">
                <a16:creationId xmlns:a16="http://schemas.microsoft.com/office/drawing/2014/main" id="{E161236B-13AF-17B7-120F-C913C78E8F8E}"/>
              </a:ext>
            </a:extLst>
          </p:cNvPr>
          <p:cNvSpPr txBox="1"/>
          <p:nvPr/>
        </p:nvSpPr>
        <p:spPr>
          <a:xfrm>
            <a:off x="3731152" y="4774457"/>
            <a:ext cx="1044047"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10</a:t>
            </a:r>
          </a:p>
        </p:txBody>
      </p:sp>
      <p:sp>
        <p:nvSpPr>
          <p:cNvPr id="18" name="TextBox 17">
            <a:extLst>
              <a:ext uri="{FF2B5EF4-FFF2-40B4-BE49-F238E27FC236}">
                <a16:creationId xmlns:a16="http://schemas.microsoft.com/office/drawing/2014/main" id="{D278CFC9-8BE8-1214-CB9A-65688D9AA378}"/>
              </a:ext>
            </a:extLst>
          </p:cNvPr>
          <p:cNvSpPr txBox="1"/>
          <p:nvPr/>
        </p:nvSpPr>
        <p:spPr>
          <a:xfrm>
            <a:off x="6931552" y="4769461"/>
            <a:ext cx="1044047"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11</a:t>
            </a:r>
          </a:p>
        </p:txBody>
      </p:sp>
      <p:sp>
        <p:nvSpPr>
          <p:cNvPr id="19" name="TextBox 18">
            <a:extLst>
              <a:ext uri="{FF2B5EF4-FFF2-40B4-BE49-F238E27FC236}">
                <a16:creationId xmlns:a16="http://schemas.microsoft.com/office/drawing/2014/main" id="{20E7B1FE-088D-8CDB-E872-B8A8B934C9D9}"/>
              </a:ext>
            </a:extLst>
          </p:cNvPr>
          <p:cNvSpPr txBox="1"/>
          <p:nvPr/>
        </p:nvSpPr>
        <p:spPr>
          <a:xfrm>
            <a:off x="10047840" y="4774457"/>
            <a:ext cx="1044046" cy="1015663"/>
          </a:xfrm>
          <a:prstGeom prst="rect">
            <a:avLst/>
          </a:prstGeom>
          <a:noFill/>
        </p:spPr>
        <p:txBody>
          <a:bodyPr wrap="square" rtlCol="0">
            <a:spAutoFit/>
          </a:bodyPr>
          <a:lstStyle/>
          <a:p>
            <a:r>
              <a:rPr lang="en-US" sz="6000" b="1" dirty="0">
                <a:ln>
                  <a:solidFill>
                    <a:schemeClr val="bg1"/>
                  </a:solidFill>
                </a:ln>
                <a:solidFill>
                  <a:schemeClr val="accent6">
                    <a:lumMod val="50000"/>
                  </a:schemeClr>
                </a:solidFill>
                <a:effectLst>
                  <a:outerShdw blurRad="38100" dist="38100" dir="2700000" algn="tl">
                    <a:srgbClr val="000000">
                      <a:alpha val="43137"/>
                    </a:srgbClr>
                  </a:outerShdw>
                </a:effectLst>
              </a:rPr>
              <a:t>12</a:t>
            </a:r>
          </a:p>
        </p:txBody>
      </p:sp>
      <p:sp>
        <p:nvSpPr>
          <p:cNvPr id="4" name="Footer Placeholder 3">
            <a:extLst>
              <a:ext uri="{FF2B5EF4-FFF2-40B4-BE49-F238E27FC236}">
                <a16:creationId xmlns:a16="http://schemas.microsoft.com/office/drawing/2014/main" id="{CB43DBF4-2CB9-4EDF-2B1F-0AB170A7DCB3}"/>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2475647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9B3D24-744E-AC3A-CCC5-59B04EE77499}"/>
              </a:ext>
            </a:extLst>
          </p:cNvPr>
          <p:cNvSpPr>
            <a:spLocks noGrp="1"/>
          </p:cNvSpPr>
          <p:nvPr>
            <p:ph type="title"/>
          </p:nvPr>
        </p:nvSpPr>
        <p:spPr/>
        <p:txBody>
          <a:bodyPr>
            <a:normAutofit fontScale="90000"/>
          </a:bodyPr>
          <a:lstStyle/>
          <a:p>
            <a:r>
              <a:rPr lang="en-US" dirty="0"/>
              <a:t>PLESA Anti-Abuse Rules</a:t>
            </a:r>
          </a:p>
        </p:txBody>
      </p:sp>
      <p:graphicFrame>
        <p:nvGraphicFramePr>
          <p:cNvPr id="2" name="Content Placeholder 1">
            <a:extLst>
              <a:ext uri="{FF2B5EF4-FFF2-40B4-BE49-F238E27FC236}">
                <a16:creationId xmlns:a16="http://schemas.microsoft.com/office/drawing/2014/main" id="{0A24EDA5-12AC-7AF6-EFAC-17E85B8C646C}"/>
              </a:ext>
            </a:extLst>
          </p:cNvPr>
          <p:cNvGraphicFramePr>
            <a:graphicFrameLocks noGrp="1"/>
          </p:cNvGraphicFramePr>
          <p:nvPr>
            <p:ph idx="1"/>
            <p:extLst>
              <p:ext uri="{D42A27DB-BD31-4B8C-83A1-F6EECF244321}">
                <p14:modId xmlns:p14="http://schemas.microsoft.com/office/powerpoint/2010/main" val="3374551910"/>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7B1C393-3444-6FD4-1C3E-88636A6C16F4}"/>
              </a:ext>
            </a:extLst>
          </p:cNvPr>
          <p:cNvSpPr>
            <a:spLocks noGrp="1"/>
          </p:cNvSpPr>
          <p:nvPr>
            <p:ph type="sldNum" sz="quarter" idx="12"/>
          </p:nvPr>
        </p:nvSpPr>
        <p:spPr/>
        <p:txBody>
          <a:bodyPr/>
          <a:lstStyle/>
          <a:p>
            <a:fld id="{9B8A6DA0-E742-2947-BBA1-46C0F5FFC5C2}" type="slidenum">
              <a:rPr lang="en-US" smtClean="0"/>
              <a:pPr/>
              <a:t>25</a:t>
            </a:fld>
            <a:endParaRPr lang="en-US"/>
          </a:p>
        </p:txBody>
      </p:sp>
      <p:sp>
        <p:nvSpPr>
          <p:cNvPr id="4" name="Footer Placeholder 3">
            <a:extLst>
              <a:ext uri="{FF2B5EF4-FFF2-40B4-BE49-F238E27FC236}">
                <a16:creationId xmlns:a16="http://schemas.microsoft.com/office/drawing/2014/main" id="{A0E9102B-9186-4A5A-2F5C-46E5F01ED6AE}"/>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3131876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F17E80-9652-BF7E-CB24-C9D34D977F1C}"/>
              </a:ext>
            </a:extLst>
          </p:cNvPr>
          <p:cNvSpPr>
            <a:spLocks noGrp="1"/>
          </p:cNvSpPr>
          <p:nvPr>
            <p:ph type="title"/>
          </p:nvPr>
        </p:nvSpPr>
        <p:spPr/>
        <p:txBody>
          <a:bodyPr/>
          <a:lstStyle/>
          <a:p>
            <a:r>
              <a:rPr lang="en-US" dirty="0"/>
              <a:t>IRS Notice 2024-02 Guidance</a:t>
            </a:r>
          </a:p>
        </p:txBody>
      </p:sp>
      <p:sp>
        <p:nvSpPr>
          <p:cNvPr id="4" name="Content Placeholder 3">
            <a:extLst>
              <a:ext uri="{FF2B5EF4-FFF2-40B4-BE49-F238E27FC236}">
                <a16:creationId xmlns:a16="http://schemas.microsoft.com/office/drawing/2014/main" id="{F8B2126B-AA64-5DF7-9279-E8089145ADDE}"/>
              </a:ext>
            </a:extLst>
          </p:cNvPr>
          <p:cNvSpPr>
            <a:spLocks noGrp="1"/>
          </p:cNvSpPr>
          <p:nvPr>
            <p:ph idx="1"/>
          </p:nvPr>
        </p:nvSpPr>
        <p:spPr>
          <a:solidFill>
            <a:srgbClr val="FFFFFF">
              <a:alpha val="85098"/>
            </a:srgbClr>
          </a:solidFill>
        </p:spPr>
        <p:txBody>
          <a:bodyPr anchor="ctr">
            <a:normAutofit lnSpcReduction="10000"/>
          </a:bodyPr>
          <a:lstStyle/>
          <a:p>
            <a:pPr marL="685800" indent="-515938">
              <a:buFont typeface="+mj-lt"/>
              <a:buAutoNum type="arabicPeriod"/>
            </a:pPr>
            <a:r>
              <a:rPr lang="en-US" sz="2400" b="1" dirty="0">
                <a:solidFill>
                  <a:schemeClr val="accent2"/>
                </a:solidFill>
              </a:rPr>
              <a:t>Mandatory automatic enrollment</a:t>
            </a:r>
          </a:p>
          <a:p>
            <a:pPr marL="685800" indent="-515938">
              <a:buFont typeface="+mj-lt"/>
              <a:buAutoNum type="arabicPeriod"/>
            </a:pPr>
            <a:r>
              <a:rPr lang="en-US" sz="2400" dirty="0">
                <a:solidFill>
                  <a:schemeClr val="tx1"/>
                </a:solidFill>
              </a:rPr>
              <a:t>Modifications to small employer startup credits</a:t>
            </a:r>
          </a:p>
          <a:p>
            <a:pPr marL="685800" indent="-515938">
              <a:buFont typeface="+mj-lt"/>
              <a:buAutoNum type="arabicPeriod"/>
            </a:pPr>
            <a:r>
              <a:rPr lang="en-US" sz="2400" dirty="0">
                <a:solidFill>
                  <a:schemeClr val="tx1"/>
                </a:solidFill>
              </a:rPr>
              <a:t>Military spouse retirement plan eligibility credit for small employers</a:t>
            </a:r>
          </a:p>
          <a:p>
            <a:pPr marL="685800" indent="-515938">
              <a:buFont typeface="+mj-lt"/>
              <a:buAutoNum type="arabicPeriod"/>
            </a:pPr>
            <a:r>
              <a:rPr lang="en-US" sz="2400" b="1" dirty="0">
                <a:solidFill>
                  <a:schemeClr val="accent5"/>
                </a:solidFill>
              </a:rPr>
              <a:t>Small immediate financial incentives for plan contributions</a:t>
            </a:r>
          </a:p>
          <a:p>
            <a:pPr marL="685800" indent="-515938">
              <a:buFont typeface="+mj-lt"/>
              <a:buAutoNum type="arabicPeriod"/>
            </a:pPr>
            <a:r>
              <a:rPr lang="en-US" sz="2400" dirty="0">
                <a:solidFill>
                  <a:schemeClr val="tx1"/>
                </a:solidFill>
              </a:rPr>
              <a:t>Increased contribution limit for SIMPLE IRA and SIMPLE 401(k) plans</a:t>
            </a:r>
          </a:p>
          <a:p>
            <a:pPr marL="685800" indent="-515938">
              <a:buFont typeface="+mj-lt"/>
              <a:buAutoNum type="arabicPeriod"/>
            </a:pPr>
            <a:r>
              <a:rPr lang="en-US" sz="2400" dirty="0">
                <a:solidFill>
                  <a:schemeClr val="tx1"/>
                </a:solidFill>
              </a:rPr>
              <a:t>Exception to early withdrawal penalty for terminal illness distributions</a:t>
            </a:r>
          </a:p>
          <a:p>
            <a:pPr marL="685800" indent="-515938">
              <a:buFont typeface="+mj-lt"/>
              <a:buAutoNum type="arabicPeriod"/>
            </a:pPr>
            <a:r>
              <a:rPr lang="en-US" sz="2400" dirty="0">
                <a:solidFill>
                  <a:schemeClr val="tx1"/>
                </a:solidFill>
              </a:rPr>
              <a:t>Mid-year replacement of SIMPLE IRA plan with safe harbor 401(k)</a:t>
            </a:r>
          </a:p>
          <a:p>
            <a:pPr marL="685800" indent="-515938">
              <a:buFont typeface="+mj-lt"/>
              <a:buAutoNum type="arabicPeriod"/>
            </a:pPr>
            <a:r>
              <a:rPr lang="en-US" sz="2400" b="1" dirty="0">
                <a:solidFill>
                  <a:schemeClr val="accent6"/>
                </a:solidFill>
              </a:rPr>
              <a:t>Use of variable interest rates for cash balance plans</a:t>
            </a:r>
          </a:p>
          <a:p>
            <a:pPr marL="685800" indent="-515938">
              <a:buFont typeface="+mj-lt"/>
              <a:buAutoNum type="arabicPeriod"/>
            </a:pPr>
            <a:r>
              <a:rPr lang="en-US" sz="2400" dirty="0">
                <a:solidFill>
                  <a:schemeClr val="tx1"/>
                </a:solidFill>
              </a:rPr>
              <a:t>Safe harbor time for corrections of employee elective deferral</a:t>
            </a:r>
          </a:p>
          <a:p>
            <a:pPr marL="685800" indent="-685800">
              <a:buFont typeface="+mj-lt"/>
              <a:buAutoNum type="arabicPeriod"/>
            </a:pPr>
            <a:r>
              <a:rPr lang="en-US" sz="2400" b="1" dirty="0">
                <a:solidFill>
                  <a:schemeClr val="accent4">
                    <a:lumMod val="75000"/>
                  </a:schemeClr>
                </a:solidFill>
              </a:rPr>
              <a:t>Deadline for plan amendments</a:t>
            </a:r>
          </a:p>
          <a:p>
            <a:pPr marL="685800" indent="-685800">
              <a:buFont typeface="+mj-lt"/>
              <a:buAutoNum type="arabicPeriod"/>
            </a:pPr>
            <a:r>
              <a:rPr lang="en-US" sz="2400" dirty="0">
                <a:solidFill>
                  <a:schemeClr val="tx1"/>
                </a:solidFill>
              </a:rPr>
              <a:t>SIMPLE and SEP Roth contributions</a:t>
            </a:r>
          </a:p>
          <a:p>
            <a:pPr marL="685800" indent="-685800">
              <a:buFont typeface="+mj-lt"/>
              <a:buAutoNum type="arabicPeriod"/>
            </a:pPr>
            <a:r>
              <a:rPr lang="en-US" sz="2400" b="1" dirty="0">
                <a:solidFill>
                  <a:schemeClr val="accent1"/>
                </a:solidFill>
              </a:rPr>
              <a:t>Option to treat employer match or nonelective contributions as Roth</a:t>
            </a:r>
          </a:p>
        </p:txBody>
      </p:sp>
      <p:sp>
        <p:nvSpPr>
          <p:cNvPr id="3" name="Slide Number Placeholder 2">
            <a:extLst>
              <a:ext uri="{FF2B5EF4-FFF2-40B4-BE49-F238E27FC236}">
                <a16:creationId xmlns:a16="http://schemas.microsoft.com/office/drawing/2014/main" id="{C6EC1272-0D62-158C-60BC-E4B85758F1C4}"/>
              </a:ext>
            </a:extLst>
          </p:cNvPr>
          <p:cNvSpPr>
            <a:spLocks noGrp="1"/>
          </p:cNvSpPr>
          <p:nvPr>
            <p:ph type="sldNum" sz="quarter" idx="12"/>
          </p:nvPr>
        </p:nvSpPr>
        <p:spPr/>
        <p:txBody>
          <a:bodyPr/>
          <a:lstStyle/>
          <a:p>
            <a:fld id="{9B8A6DA0-E742-2947-BBA1-46C0F5FFC5C2}" type="slidenum">
              <a:rPr lang="en-US" smtClean="0"/>
              <a:pPr/>
              <a:t>26</a:t>
            </a:fld>
            <a:endParaRPr lang="en-US"/>
          </a:p>
        </p:txBody>
      </p:sp>
      <p:sp>
        <p:nvSpPr>
          <p:cNvPr id="2" name="Footer Placeholder 1">
            <a:extLst>
              <a:ext uri="{FF2B5EF4-FFF2-40B4-BE49-F238E27FC236}">
                <a16:creationId xmlns:a16="http://schemas.microsoft.com/office/drawing/2014/main" id="{EB8AF87B-C9F1-F6BD-E188-95AFF5A59456}"/>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103193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3D40B1-6703-DAF4-8AEB-80362AC4EE20}"/>
              </a:ext>
            </a:extLst>
          </p:cNvPr>
          <p:cNvSpPr>
            <a:spLocks noGrp="1"/>
          </p:cNvSpPr>
          <p:nvPr>
            <p:ph type="title"/>
          </p:nvPr>
        </p:nvSpPr>
        <p:spPr/>
        <p:txBody>
          <a:bodyPr/>
          <a:lstStyle/>
          <a:p>
            <a:r>
              <a:rPr lang="en-US" dirty="0"/>
              <a:t>Roth Employer Contributions</a:t>
            </a:r>
          </a:p>
        </p:txBody>
      </p:sp>
      <p:graphicFrame>
        <p:nvGraphicFramePr>
          <p:cNvPr id="2" name="Content Placeholder 1">
            <a:extLst>
              <a:ext uri="{FF2B5EF4-FFF2-40B4-BE49-F238E27FC236}">
                <a16:creationId xmlns:a16="http://schemas.microsoft.com/office/drawing/2014/main" id="{B53161E0-AE16-1F22-2C07-E0AF42517072}"/>
              </a:ext>
            </a:extLst>
          </p:cNvPr>
          <p:cNvGraphicFramePr>
            <a:graphicFrameLocks noGrp="1"/>
          </p:cNvGraphicFramePr>
          <p:nvPr>
            <p:ph idx="1"/>
            <p:extLst>
              <p:ext uri="{D42A27DB-BD31-4B8C-83A1-F6EECF244321}">
                <p14:modId xmlns:p14="http://schemas.microsoft.com/office/powerpoint/2010/main" val="4000182554"/>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9F1B647-2422-6AFC-F8DB-482FD099FBCE}"/>
              </a:ext>
            </a:extLst>
          </p:cNvPr>
          <p:cNvSpPr>
            <a:spLocks noGrp="1"/>
          </p:cNvSpPr>
          <p:nvPr>
            <p:ph type="sldNum" sz="quarter" idx="12"/>
          </p:nvPr>
        </p:nvSpPr>
        <p:spPr/>
        <p:txBody>
          <a:bodyPr/>
          <a:lstStyle/>
          <a:p>
            <a:fld id="{9B8A6DA0-E742-2947-BBA1-46C0F5FFC5C2}" type="slidenum">
              <a:rPr lang="en-US" smtClean="0"/>
              <a:pPr/>
              <a:t>27</a:t>
            </a:fld>
            <a:endParaRPr lang="en-US"/>
          </a:p>
        </p:txBody>
      </p:sp>
      <p:sp>
        <p:nvSpPr>
          <p:cNvPr id="4" name="Footer Placeholder 3">
            <a:extLst>
              <a:ext uri="{FF2B5EF4-FFF2-40B4-BE49-F238E27FC236}">
                <a16:creationId xmlns:a16="http://schemas.microsoft.com/office/drawing/2014/main" id="{B4ED078A-3E33-FA63-5ACA-FDABFD862C68}"/>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3869263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3D40B1-6703-DAF4-8AEB-80362AC4EE20}"/>
              </a:ext>
            </a:extLst>
          </p:cNvPr>
          <p:cNvSpPr>
            <a:spLocks noGrp="1"/>
          </p:cNvSpPr>
          <p:nvPr>
            <p:ph type="title"/>
          </p:nvPr>
        </p:nvSpPr>
        <p:spPr/>
        <p:txBody>
          <a:bodyPr/>
          <a:lstStyle/>
          <a:p>
            <a:r>
              <a:rPr lang="en-US" dirty="0"/>
              <a:t>Roth Employer Contributions</a:t>
            </a:r>
          </a:p>
        </p:txBody>
      </p:sp>
      <p:graphicFrame>
        <p:nvGraphicFramePr>
          <p:cNvPr id="2" name="Content Placeholder 1">
            <a:extLst>
              <a:ext uri="{FF2B5EF4-FFF2-40B4-BE49-F238E27FC236}">
                <a16:creationId xmlns:a16="http://schemas.microsoft.com/office/drawing/2014/main" id="{FE16038F-12EF-EEDA-D4EE-B7E5179BCE8E}"/>
              </a:ext>
            </a:extLst>
          </p:cNvPr>
          <p:cNvGraphicFramePr>
            <a:graphicFrameLocks noGrp="1"/>
          </p:cNvGraphicFramePr>
          <p:nvPr>
            <p:ph idx="1"/>
            <p:extLst>
              <p:ext uri="{D42A27DB-BD31-4B8C-83A1-F6EECF244321}">
                <p14:modId xmlns:p14="http://schemas.microsoft.com/office/powerpoint/2010/main" val="3997186019"/>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9F1B647-2422-6AFC-F8DB-482FD099FBCE}"/>
              </a:ext>
            </a:extLst>
          </p:cNvPr>
          <p:cNvSpPr>
            <a:spLocks noGrp="1"/>
          </p:cNvSpPr>
          <p:nvPr>
            <p:ph type="sldNum" sz="quarter" idx="12"/>
          </p:nvPr>
        </p:nvSpPr>
        <p:spPr/>
        <p:txBody>
          <a:bodyPr/>
          <a:lstStyle/>
          <a:p>
            <a:fld id="{9B8A6DA0-E742-2947-BBA1-46C0F5FFC5C2}" type="slidenum">
              <a:rPr lang="en-US" smtClean="0"/>
              <a:pPr/>
              <a:t>28</a:t>
            </a:fld>
            <a:endParaRPr lang="en-US"/>
          </a:p>
        </p:txBody>
      </p:sp>
      <p:sp>
        <p:nvSpPr>
          <p:cNvPr id="4" name="Footer Placeholder 3">
            <a:extLst>
              <a:ext uri="{FF2B5EF4-FFF2-40B4-BE49-F238E27FC236}">
                <a16:creationId xmlns:a16="http://schemas.microsoft.com/office/drawing/2014/main" id="{AABBAA75-4CDB-254E-8213-F06641DDACF4}"/>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154183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C59A-572A-B6AF-26C9-152032F6FF04}"/>
              </a:ext>
            </a:extLst>
          </p:cNvPr>
          <p:cNvSpPr>
            <a:spLocks noGrp="1"/>
          </p:cNvSpPr>
          <p:nvPr>
            <p:ph type="title"/>
          </p:nvPr>
        </p:nvSpPr>
        <p:spPr/>
        <p:txBody>
          <a:bodyPr/>
          <a:lstStyle/>
          <a:p>
            <a:r>
              <a:rPr lang="en-US" dirty="0"/>
              <a:t>Learning Objectives</a:t>
            </a:r>
          </a:p>
        </p:txBody>
      </p:sp>
      <p:graphicFrame>
        <p:nvGraphicFramePr>
          <p:cNvPr id="6" name="Content Placeholder 5">
            <a:extLst>
              <a:ext uri="{FF2B5EF4-FFF2-40B4-BE49-F238E27FC236}">
                <a16:creationId xmlns:a16="http://schemas.microsoft.com/office/drawing/2014/main" id="{8F0FB061-1605-2C0E-A2E0-DA01D1988B50}"/>
              </a:ext>
            </a:extLst>
          </p:cNvPr>
          <p:cNvGraphicFramePr>
            <a:graphicFrameLocks noGrp="1"/>
          </p:cNvGraphicFramePr>
          <p:nvPr>
            <p:ph idx="1"/>
            <p:extLst>
              <p:ext uri="{D42A27DB-BD31-4B8C-83A1-F6EECF244321}">
                <p14:modId xmlns:p14="http://schemas.microsoft.com/office/powerpoint/2010/main" val="3220249936"/>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47253D6D-B7A8-08FB-5EAC-4A7446A11FF1}"/>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5BC125A5-B7DF-9BBC-1219-7426D167E644}"/>
              </a:ext>
            </a:extLst>
          </p:cNvPr>
          <p:cNvSpPr>
            <a:spLocks noGrp="1"/>
          </p:cNvSpPr>
          <p:nvPr>
            <p:ph type="sldNum" sz="quarter" idx="12"/>
          </p:nvPr>
        </p:nvSpPr>
        <p:spPr/>
        <p:txBody>
          <a:bodyPr/>
          <a:lstStyle/>
          <a:p>
            <a:fld id="{9061F5B3-D3D1-4E34-B802-F65422553442}" type="slidenum">
              <a:rPr lang="en-US" smtClean="0"/>
              <a:t>2</a:t>
            </a:fld>
            <a:endParaRPr lang="en-US"/>
          </a:p>
        </p:txBody>
      </p:sp>
    </p:spTree>
    <p:extLst>
      <p:ext uri="{BB962C8B-B14F-4D97-AF65-F5344CB8AC3E}">
        <p14:creationId xmlns:p14="http://schemas.microsoft.com/office/powerpoint/2010/main" val="637091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1E7434-02F0-1AE7-6026-08C0635D387D}"/>
              </a:ext>
            </a:extLst>
          </p:cNvPr>
          <p:cNvSpPr>
            <a:spLocks noGrp="1"/>
          </p:cNvSpPr>
          <p:nvPr>
            <p:ph type="title"/>
          </p:nvPr>
        </p:nvSpPr>
        <p:spPr/>
        <p:txBody>
          <a:bodyPr/>
          <a:lstStyle/>
          <a:p>
            <a:r>
              <a:rPr lang="en-US" dirty="0"/>
              <a:t>Market Rate Cash Balance Plans</a:t>
            </a:r>
          </a:p>
        </p:txBody>
      </p:sp>
      <p:graphicFrame>
        <p:nvGraphicFramePr>
          <p:cNvPr id="2" name="Content Placeholder 1">
            <a:extLst>
              <a:ext uri="{FF2B5EF4-FFF2-40B4-BE49-F238E27FC236}">
                <a16:creationId xmlns:a16="http://schemas.microsoft.com/office/drawing/2014/main" id="{94D69A48-B6F8-2599-FCD5-3F17F0C2AF2E}"/>
              </a:ext>
            </a:extLst>
          </p:cNvPr>
          <p:cNvGraphicFramePr>
            <a:graphicFrameLocks noGrp="1"/>
          </p:cNvGraphicFramePr>
          <p:nvPr>
            <p:ph idx="1"/>
            <p:extLst>
              <p:ext uri="{D42A27DB-BD31-4B8C-83A1-F6EECF244321}">
                <p14:modId xmlns:p14="http://schemas.microsoft.com/office/powerpoint/2010/main" val="2954851600"/>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D477664-41BA-8565-97C2-1F755F65D34E}"/>
              </a:ext>
            </a:extLst>
          </p:cNvPr>
          <p:cNvSpPr>
            <a:spLocks noGrp="1"/>
          </p:cNvSpPr>
          <p:nvPr>
            <p:ph type="sldNum" sz="quarter" idx="12"/>
          </p:nvPr>
        </p:nvSpPr>
        <p:spPr/>
        <p:txBody>
          <a:bodyPr/>
          <a:lstStyle/>
          <a:p>
            <a:fld id="{9B8A6DA0-E742-2947-BBA1-46C0F5FFC5C2}" type="slidenum">
              <a:rPr lang="en-US" smtClean="0"/>
              <a:pPr/>
              <a:t>29</a:t>
            </a:fld>
            <a:endParaRPr lang="en-US"/>
          </a:p>
        </p:txBody>
      </p:sp>
      <p:sp>
        <p:nvSpPr>
          <p:cNvPr id="4" name="Footer Placeholder 3">
            <a:extLst>
              <a:ext uri="{FF2B5EF4-FFF2-40B4-BE49-F238E27FC236}">
                <a16:creationId xmlns:a16="http://schemas.microsoft.com/office/drawing/2014/main" id="{8526C329-E26C-C577-220A-C0A23C89F68E}"/>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2300953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E343B6-3FD5-CE9C-B4DD-5300A9DAA88A}"/>
              </a:ext>
            </a:extLst>
          </p:cNvPr>
          <p:cNvSpPr>
            <a:spLocks noGrp="1"/>
          </p:cNvSpPr>
          <p:nvPr>
            <p:ph type="title"/>
          </p:nvPr>
        </p:nvSpPr>
        <p:spPr/>
        <p:txBody>
          <a:bodyPr/>
          <a:lstStyle/>
          <a:p>
            <a:r>
              <a:rPr lang="en-US" dirty="0"/>
              <a:t>Expanding Automatic Enrollment </a:t>
            </a:r>
          </a:p>
        </p:txBody>
      </p:sp>
      <p:graphicFrame>
        <p:nvGraphicFramePr>
          <p:cNvPr id="2" name="Content Placeholder 1">
            <a:extLst>
              <a:ext uri="{FF2B5EF4-FFF2-40B4-BE49-F238E27FC236}">
                <a16:creationId xmlns:a16="http://schemas.microsoft.com/office/drawing/2014/main" id="{18D56C9E-DE98-2D07-59A5-15B7D4D87805}"/>
              </a:ext>
            </a:extLst>
          </p:cNvPr>
          <p:cNvGraphicFramePr>
            <a:graphicFrameLocks noGrp="1"/>
          </p:cNvGraphicFramePr>
          <p:nvPr>
            <p:ph idx="1"/>
            <p:extLst>
              <p:ext uri="{D42A27DB-BD31-4B8C-83A1-F6EECF244321}">
                <p14:modId xmlns:p14="http://schemas.microsoft.com/office/powerpoint/2010/main" val="769569763"/>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B2432D6-85AE-B2F6-119C-CE3A2E08816E}"/>
              </a:ext>
            </a:extLst>
          </p:cNvPr>
          <p:cNvSpPr>
            <a:spLocks noGrp="1"/>
          </p:cNvSpPr>
          <p:nvPr>
            <p:ph type="sldNum" sz="quarter" idx="12"/>
          </p:nvPr>
        </p:nvSpPr>
        <p:spPr/>
        <p:txBody>
          <a:bodyPr/>
          <a:lstStyle/>
          <a:p>
            <a:fld id="{9B8A6DA0-E742-2947-BBA1-46C0F5FFC5C2}" type="slidenum">
              <a:rPr lang="en-US" smtClean="0"/>
              <a:pPr/>
              <a:t>30</a:t>
            </a:fld>
            <a:endParaRPr lang="en-US"/>
          </a:p>
        </p:txBody>
      </p:sp>
      <p:sp>
        <p:nvSpPr>
          <p:cNvPr id="4" name="Footer Placeholder 3">
            <a:extLst>
              <a:ext uri="{FF2B5EF4-FFF2-40B4-BE49-F238E27FC236}">
                <a16:creationId xmlns:a16="http://schemas.microsoft.com/office/drawing/2014/main" id="{210FEE4D-395F-4F4F-61BC-2BE6E745992B}"/>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699188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F58342-AC8D-94DF-A14E-87DC7D03E133}"/>
              </a:ext>
            </a:extLst>
          </p:cNvPr>
          <p:cNvSpPr>
            <a:spLocks noGrp="1"/>
          </p:cNvSpPr>
          <p:nvPr>
            <p:ph type="title"/>
          </p:nvPr>
        </p:nvSpPr>
        <p:spPr/>
        <p:txBody>
          <a:bodyPr/>
          <a:lstStyle/>
          <a:p>
            <a:r>
              <a:rPr lang="en-US" dirty="0"/>
              <a:t>Small Immediate Financial Incentives</a:t>
            </a:r>
          </a:p>
        </p:txBody>
      </p:sp>
      <p:graphicFrame>
        <p:nvGraphicFramePr>
          <p:cNvPr id="2" name="Content Placeholder 1">
            <a:extLst>
              <a:ext uri="{FF2B5EF4-FFF2-40B4-BE49-F238E27FC236}">
                <a16:creationId xmlns:a16="http://schemas.microsoft.com/office/drawing/2014/main" id="{EFE96BAF-3D14-0666-A15C-1EA1F1670CEE}"/>
              </a:ext>
            </a:extLst>
          </p:cNvPr>
          <p:cNvGraphicFramePr>
            <a:graphicFrameLocks noGrp="1"/>
          </p:cNvGraphicFramePr>
          <p:nvPr>
            <p:ph idx="1"/>
            <p:extLst>
              <p:ext uri="{D42A27DB-BD31-4B8C-83A1-F6EECF244321}">
                <p14:modId xmlns:p14="http://schemas.microsoft.com/office/powerpoint/2010/main" val="3825464657"/>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DD5F00AF-B7CC-48EF-4A28-25492B11CD39}"/>
              </a:ext>
            </a:extLst>
          </p:cNvPr>
          <p:cNvSpPr>
            <a:spLocks noGrp="1"/>
          </p:cNvSpPr>
          <p:nvPr>
            <p:ph type="sldNum" sz="quarter" idx="12"/>
          </p:nvPr>
        </p:nvSpPr>
        <p:spPr/>
        <p:txBody>
          <a:bodyPr/>
          <a:lstStyle/>
          <a:p>
            <a:fld id="{9B8A6DA0-E742-2947-BBA1-46C0F5FFC5C2}" type="slidenum">
              <a:rPr lang="en-US" smtClean="0"/>
              <a:pPr/>
              <a:t>31</a:t>
            </a:fld>
            <a:endParaRPr lang="en-US"/>
          </a:p>
        </p:txBody>
      </p:sp>
      <p:sp>
        <p:nvSpPr>
          <p:cNvPr id="4" name="Footer Placeholder 3">
            <a:extLst>
              <a:ext uri="{FF2B5EF4-FFF2-40B4-BE49-F238E27FC236}">
                <a16:creationId xmlns:a16="http://schemas.microsoft.com/office/drawing/2014/main" id="{0E79653A-FAF5-19B2-6E41-3AFEC3769095}"/>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2941062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97B8F3-0ECF-CAF3-5742-32E8ED5C4B57}"/>
              </a:ext>
            </a:extLst>
          </p:cNvPr>
          <p:cNvSpPr>
            <a:spLocks noGrp="1"/>
          </p:cNvSpPr>
          <p:nvPr>
            <p:ph type="title"/>
          </p:nvPr>
        </p:nvSpPr>
        <p:spPr/>
        <p:txBody>
          <a:bodyPr/>
          <a:lstStyle/>
          <a:p>
            <a:r>
              <a:rPr lang="en-US" dirty="0"/>
              <a:t>Plan Amendments</a:t>
            </a:r>
          </a:p>
        </p:txBody>
      </p:sp>
      <p:graphicFrame>
        <p:nvGraphicFramePr>
          <p:cNvPr id="2" name="Content Placeholder 1">
            <a:extLst>
              <a:ext uri="{FF2B5EF4-FFF2-40B4-BE49-F238E27FC236}">
                <a16:creationId xmlns:a16="http://schemas.microsoft.com/office/drawing/2014/main" id="{A2254CB0-9676-64F4-00F1-B3EAE96E5A61}"/>
              </a:ext>
            </a:extLst>
          </p:cNvPr>
          <p:cNvGraphicFramePr>
            <a:graphicFrameLocks noGrp="1"/>
          </p:cNvGraphicFramePr>
          <p:nvPr>
            <p:ph idx="1"/>
            <p:extLst>
              <p:ext uri="{D42A27DB-BD31-4B8C-83A1-F6EECF244321}">
                <p14:modId xmlns:p14="http://schemas.microsoft.com/office/powerpoint/2010/main" val="1438999869"/>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0E1DBCC-6614-3ECF-F826-35AC83709B0D}"/>
              </a:ext>
            </a:extLst>
          </p:cNvPr>
          <p:cNvSpPr>
            <a:spLocks noGrp="1"/>
          </p:cNvSpPr>
          <p:nvPr>
            <p:ph type="sldNum" sz="quarter" idx="12"/>
          </p:nvPr>
        </p:nvSpPr>
        <p:spPr/>
        <p:txBody>
          <a:bodyPr/>
          <a:lstStyle/>
          <a:p>
            <a:fld id="{9B8A6DA0-E742-2947-BBA1-46C0F5FFC5C2}" type="slidenum">
              <a:rPr lang="en-US" smtClean="0"/>
              <a:pPr/>
              <a:t>32</a:t>
            </a:fld>
            <a:endParaRPr lang="en-US"/>
          </a:p>
        </p:txBody>
      </p:sp>
      <p:sp>
        <p:nvSpPr>
          <p:cNvPr id="4" name="Footer Placeholder 3">
            <a:extLst>
              <a:ext uri="{FF2B5EF4-FFF2-40B4-BE49-F238E27FC236}">
                <a16:creationId xmlns:a16="http://schemas.microsoft.com/office/drawing/2014/main" id="{8C7850CE-3199-D546-3493-DB8518235AFE}"/>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889553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97B8F3-0ECF-CAF3-5742-32E8ED5C4B57}"/>
              </a:ext>
            </a:extLst>
          </p:cNvPr>
          <p:cNvSpPr>
            <a:spLocks noGrp="1"/>
          </p:cNvSpPr>
          <p:nvPr>
            <p:ph type="title"/>
          </p:nvPr>
        </p:nvSpPr>
        <p:spPr>
          <a:xfrm>
            <a:off x="628074" y="419708"/>
            <a:ext cx="12561453" cy="380393"/>
          </a:xfrm>
        </p:spPr>
        <p:txBody>
          <a:bodyPr/>
          <a:lstStyle/>
          <a:p>
            <a:r>
              <a:rPr lang="en-US" dirty="0"/>
              <a:t>IRA Amendments</a:t>
            </a:r>
          </a:p>
        </p:txBody>
      </p:sp>
      <p:graphicFrame>
        <p:nvGraphicFramePr>
          <p:cNvPr id="2" name="Content Placeholder 1">
            <a:extLst>
              <a:ext uri="{FF2B5EF4-FFF2-40B4-BE49-F238E27FC236}">
                <a16:creationId xmlns:a16="http://schemas.microsoft.com/office/drawing/2014/main" id="{453717BE-CE53-6838-4C80-19E871350499}"/>
              </a:ext>
            </a:extLst>
          </p:cNvPr>
          <p:cNvGraphicFramePr>
            <a:graphicFrameLocks noGrp="1"/>
          </p:cNvGraphicFramePr>
          <p:nvPr>
            <p:ph idx="1"/>
            <p:extLst>
              <p:ext uri="{D42A27DB-BD31-4B8C-83A1-F6EECF244321}">
                <p14:modId xmlns:p14="http://schemas.microsoft.com/office/powerpoint/2010/main" val="2602804340"/>
              </p:ext>
            </p:extLst>
          </p:nvPr>
        </p:nvGraphicFramePr>
        <p:xfrm>
          <a:off x="628073" y="1181101"/>
          <a:ext cx="12561455" cy="438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0E1DBCC-6614-3ECF-F826-35AC83709B0D}"/>
              </a:ext>
            </a:extLst>
          </p:cNvPr>
          <p:cNvSpPr>
            <a:spLocks noGrp="1"/>
          </p:cNvSpPr>
          <p:nvPr>
            <p:ph type="sldNum" sz="quarter" idx="12"/>
          </p:nvPr>
        </p:nvSpPr>
        <p:spPr>
          <a:xfrm>
            <a:off x="12561454" y="7255717"/>
            <a:ext cx="628071" cy="345422"/>
          </a:xfrm>
        </p:spPr>
        <p:txBody>
          <a:bodyPr/>
          <a:lstStyle/>
          <a:p>
            <a:fld id="{9B8A6DA0-E742-2947-BBA1-46C0F5FFC5C2}" type="slidenum">
              <a:rPr lang="en-US" smtClean="0"/>
              <a:pPr/>
              <a:t>33</a:t>
            </a:fld>
            <a:endParaRPr lang="en-US"/>
          </a:p>
        </p:txBody>
      </p:sp>
      <p:sp>
        <p:nvSpPr>
          <p:cNvPr id="4" name="Footer Placeholder 3">
            <a:extLst>
              <a:ext uri="{FF2B5EF4-FFF2-40B4-BE49-F238E27FC236}">
                <a16:creationId xmlns:a16="http://schemas.microsoft.com/office/drawing/2014/main" id="{21BC19B8-A64B-7088-E99E-2FE1A89790CB}"/>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1416527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EDB4-8BE9-2ADF-93FE-EA519D242909}"/>
              </a:ext>
            </a:extLst>
          </p:cNvPr>
          <p:cNvSpPr>
            <a:spLocks noGrp="1"/>
          </p:cNvSpPr>
          <p:nvPr>
            <p:ph type="ctrTitle"/>
          </p:nvPr>
        </p:nvSpPr>
        <p:spPr/>
        <p:txBody>
          <a:bodyPr/>
          <a:lstStyle/>
          <a:p>
            <a:r>
              <a:rPr lang="en-US" dirty="0"/>
              <a:t>Legislation Related to Retirement Plans and Tax Reform</a:t>
            </a:r>
          </a:p>
        </p:txBody>
      </p:sp>
      <p:sp>
        <p:nvSpPr>
          <p:cNvPr id="3" name="Subtitle 2">
            <a:extLst>
              <a:ext uri="{FF2B5EF4-FFF2-40B4-BE49-F238E27FC236}">
                <a16:creationId xmlns:a16="http://schemas.microsoft.com/office/drawing/2014/main" id="{CF82229C-A002-5B47-5663-1F48A3ACDD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1433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F58342-AC8D-94DF-A14E-87DC7D03E133}"/>
              </a:ext>
            </a:extLst>
          </p:cNvPr>
          <p:cNvSpPr>
            <a:spLocks noGrp="1"/>
          </p:cNvSpPr>
          <p:nvPr>
            <p:ph type="title"/>
          </p:nvPr>
        </p:nvSpPr>
        <p:spPr>
          <a:xfrm>
            <a:off x="628074" y="419708"/>
            <a:ext cx="12561453" cy="380393"/>
          </a:xfrm>
        </p:spPr>
        <p:txBody>
          <a:bodyPr/>
          <a:lstStyle/>
          <a:p>
            <a:r>
              <a:rPr lang="en-US" dirty="0"/>
              <a:t>Retirement Savings for Americans Act</a:t>
            </a:r>
          </a:p>
        </p:txBody>
      </p:sp>
      <p:graphicFrame>
        <p:nvGraphicFramePr>
          <p:cNvPr id="2" name="Content Placeholder 1">
            <a:extLst>
              <a:ext uri="{FF2B5EF4-FFF2-40B4-BE49-F238E27FC236}">
                <a16:creationId xmlns:a16="http://schemas.microsoft.com/office/drawing/2014/main" id="{868E9FF2-9278-14DA-3A45-2B599ED58564}"/>
              </a:ext>
            </a:extLst>
          </p:cNvPr>
          <p:cNvGraphicFramePr>
            <a:graphicFrameLocks noGrp="1"/>
          </p:cNvGraphicFramePr>
          <p:nvPr>
            <p:ph idx="1"/>
            <p:extLst>
              <p:ext uri="{D42A27DB-BD31-4B8C-83A1-F6EECF244321}">
                <p14:modId xmlns:p14="http://schemas.microsoft.com/office/powerpoint/2010/main" val="2120671768"/>
              </p:ext>
            </p:extLst>
          </p:nvPr>
        </p:nvGraphicFramePr>
        <p:xfrm>
          <a:off x="628073" y="1181101"/>
          <a:ext cx="12561455"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D5F00AF-B7CC-48EF-4A28-25492B11CD39}"/>
              </a:ext>
            </a:extLst>
          </p:cNvPr>
          <p:cNvSpPr>
            <a:spLocks noGrp="1"/>
          </p:cNvSpPr>
          <p:nvPr>
            <p:ph type="sldNum" sz="quarter" idx="12"/>
          </p:nvPr>
        </p:nvSpPr>
        <p:spPr>
          <a:xfrm>
            <a:off x="12561454" y="7255717"/>
            <a:ext cx="628071" cy="345422"/>
          </a:xfrm>
        </p:spPr>
        <p:txBody>
          <a:bodyPr/>
          <a:lstStyle/>
          <a:p>
            <a:fld id="{9B8A6DA0-E742-2947-BBA1-46C0F5FFC5C2}" type="slidenum">
              <a:rPr lang="en-US" smtClean="0"/>
              <a:pPr/>
              <a:t>35</a:t>
            </a:fld>
            <a:endParaRPr lang="en-US"/>
          </a:p>
        </p:txBody>
      </p:sp>
      <p:sp>
        <p:nvSpPr>
          <p:cNvPr id="4" name="Footer Placeholder 3">
            <a:extLst>
              <a:ext uri="{FF2B5EF4-FFF2-40B4-BE49-F238E27FC236}">
                <a16:creationId xmlns:a16="http://schemas.microsoft.com/office/drawing/2014/main" id="{0A15115A-74BF-DD27-ADC8-C2E8AA88FB07}"/>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1120366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F58342-AC8D-94DF-A14E-87DC7D03E133}"/>
              </a:ext>
            </a:extLst>
          </p:cNvPr>
          <p:cNvSpPr>
            <a:spLocks noGrp="1"/>
          </p:cNvSpPr>
          <p:nvPr>
            <p:ph type="title"/>
          </p:nvPr>
        </p:nvSpPr>
        <p:spPr>
          <a:xfrm>
            <a:off x="628074" y="419708"/>
            <a:ext cx="12561453" cy="380393"/>
          </a:xfrm>
        </p:spPr>
        <p:txBody>
          <a:bodyPr>
            <a:normAutofit fontScale="90000"/>
          </a:bodyPr>
          <a:lstStyle/>
          <a:p>
            <a:r>
              <a:rPr lang="en-US" dirty="0"/>
              <a:t>AWRP continued</a:t>
            </a:r>
          </a:p>
        </p:txBody>
      </p:sp>
      <p:graphicFrame>
        <p:nvGraphicFramePr>
          <p:cNvPr id="2" name="Content Placeholder 1">
            <a:extLst>
              <a:ext uri="{FF2B5EF4-FFF2-40B4-BE49-F238E27FC236}">
                <a16:creationId xmlns:a16="http://schemas.microsoft.com/office/drawing/2014/main" id="{62C8667E-2EF0-CC63-C8F2-869A59FB7137}"/>
              </a:ext>
            </a:extLst>
          </p:cNvPr>
          <p:cNvGraphicFramePr>
            <a:graphicFrameLocks noGrp="1"/>
          </p:cNvGraphicFramePr>
          <p:nvPr>
            <p:ph idx="1"/>
            <p:extLst>
              <p:ext uri="{D42A27DB-BD31-4B8C-83A1-F6EECF244321}">
                <p14:modId xmlns:p14="http://schemas.microsoft.com/office/powerpoint/2010/main" val="3287868813"/>
              </p:ext>
            </p:extLst>
          </p:nvPr>
        </p:nvGraphicFramePr>
        <p:xfrm>
          <a:off x="628073" y="1181101"/>
          <a:ext cx="12561455"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D5F00AF-B7CC-48EF-4A28-25492B11CD39}"/>
              </a:ext>
            </a:extLst>
          </p:cNvPr>
          <p:cNvSpPr>
            <a:spLocks noGrp="1"/>
          </p:cNvSpPr>
          <p:nvPr>
            <p:ph type="sldNum" sz="quarter" idx="12"/>
          </p:nvPr>
        </p:nvSpPr>
        <p:spPr>
          <a:xfrm>
            <a:off x="12561454" y="7255717"/>
            <a:ext cx="628071" cy="345422"/>
          </a:xfrm>
        </p:spPr>
        <p:txBody>
          <a:bodyPr/>
          <a:lstStyle/>
          <a:p>
            <a:fld id="{9B8A6DA0-E742-2947-BBA1-46C0F5FFC5C2}" type="slidenum">
              <a:rPr lang="en-US" smtClean="0"/>
              <a:pPr/>
              <a:t>36</a:t>
            </a:fld>
            <a:endParaRPr lang="en-US"/>
          </a:p>
        </p:txBody>
      </p:sp>
      <p:sp>
        <p:nvSpPr>
          <p:cNvPr id="4" name="Footer Placeholder 3">
            <a:extLst>
              <a:ext uri="{FF2B5EF4-FFF2-40B4-BE49-F238E27FC236}">
                <a16:creationId xmlns:a16="http://schemas.microsoft.com/office/drawing/2014/main" id="{3E45153A-2F0F-AE7B-3B0B-06BCF6DBFA5B}"/>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2806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DD04EE-340E-5F6C-0F4E-F66C7BDB06C7}"/>
              </a:ext>
            </a:extLst>
          </p:cNvPr>
          <p:cNvSpPr>
            <a:spLocks noGrp="1"/>
          </p:cNvSpPr>
          <p:nvPr>
            <p:ph type="title"/>
          </p:nvPr>
        </p:nvSpPr>
        <p:spPr>
          <a:xfrm>
            <a:off x="628074" y="419708"/>
            <a:ext cx="12561453" cy="380393"/>
          </a:xfrm>
        </p:spPr>
        <p:txBody>
          <a:bodyPr>
            <a:normAutofit fontScale="90000"/>
          </a:bodyPr>
          <a:lstStyle/>
          <a:p>
            <a:r>
              <a:rPr lang="en-US" dirty="0"/>
              <a:t>Helping Young Americans Save for Retirement Act</a:t>
            </a:r>
          </a:p>
        </p:txBody>
      </p:sp>
      <p:graphicFrame>
        <p:nvGraphicFramePr>
          <p:cNvPr id="2" name="Content Placeholder 1">
            <a:extLst>
              <a:ext uri="{FF2B5EF4-FFF2-40B4-BE49-F238E27FC236}">
                <a16:creationId xmlns:a16="http://schemas.microsoft.com/office/drawing/2014/main" id="{850606F7-A11E-B009-508C-80E986E0E37C}"/>
              </a:ext>
            </a:extLst>
          </p:cNvPr>
          <p:cNvGraphicFramePr>
            <a:graphicFrameLocks noGrp="1"/>
          </p:cNvGraphicFramePr>
          <p:nvPr>
            <p:ph idx="1"/>
            <p:extLst>
              <p:ext uri="{D42A27DB-BD31-4B8C-83A1-F6EECF244321}">
                <p14:modId xmlns:p14="http://schemas.microsoft.com/office/powerpoint/2010/main" val="452677319"/>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69534EC-0737-F1B4-2B52-1694DB9BD493}"/>
              </a:ext>
            </a:extLst>
          </p:cNvPr>
          <p:cNvSpPr>
            <a:spLocks noGrp="1"/>
          </p:cNvSpPr>
          <p:nvPr>
            <p:ph type="sldNum" sz="quarter" idx="12"/>
          </p:nvPr>
        </p:nvSpPr>
        <p:spPr>
          <a:xfrm>
            <a:off x="12561454" y="7255717"/>
            <a:ext cx="628071" cy="345422"/>
          </a:xfrm>
        </p:spPr>
        <p:txBody>
          <a:bodyPr/>
          <a:lstStyle/>
          <a:p>
            <a:fld id="{9B8A6DA0-E742-2947-BBA1-46C0F5FFC5C2}" type="slidenum">
              <a:rPr lang="en-US" smtClean="0"/>
              <a:pPr/>
              <a:t>37</a:t>
            </a:fld>
            <a:endParaRPr lang="en-US"/>
          </a:p>
        </p:txBody>
      </p:sp>
      <p:sp>
        <p:nvSpPr>
          <p:cNvPr id="4" name="Footer Placeholder 3">
            <a:extLst>
              <a:ext uri="{FF2B5EF4-FFF2-40B4-BE49-F238E27FC236}">
                <a16:creationId xmlns:a16="http://schemas.microsoft.com/office/drawing/2014/main" id="{692B4F95-F499-0F67-E2DE-63DBA17FA731}"/>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1588402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BB9F-A139-D437-A8F3-866EA5EBFD19}"/>
              </a:ext>
            </a:extLst>
          </p:cNvPr>
          <p:cNvSpPr>
            <a:spLocks noGrp="1"/>
          </p:cNvSpPr>
          <p:nvPr>
            <p:ph type="title"/>
          </p:nvPr>
        </p:nvSpPr>
        <p:spPr>
          <a:xfrm>
            <a:off x="628074" y="419708"/>
            <a:ext cx="12561453" cy="380393"/>
          </a:xfrm>
        </p:spPr>
        <p:txBody>
          <a:bodyPr/>
          <a:lstStyle/>
          <a:p>
            <a:r>
              <a:rPr lang="en-US" dirty="0"/>
              <a:t>President’s 2025 Budget Proposal</a:t>
            </a:r>
          </a:p>
        </p:txBody>
      </p:sp>
      <p:graphicFrame>
        <p:nvGraphicFramePr>
          <p:cNvPr id="2" name="Content Placeholder 1">
            <a:extLst>
              <a:ext uri="{FF2B5EF4-FFF2-40B4-BE49-F238E27FC236}">
                <a16:creationId xmlns:a16="http://schemas.microsoft.com/office/drawing/2014/main" id="{05A5B539-A0AE-14BA-EFF4-48D918CFD2BF}"/>
              </a:ext>
            </a:extLst>
          </p:cNvPr>
          <p:cNvGraphicFramePr>
            <a:graphicFrameLocks noGrp="1"/>
          </p:cNvGraphicFramePr>
          <p:nvPr>
            <p:ph idx="1"/>
            <p:extLst>
              <p:ext uri="{D42A27DB-BD31-4B8C-83A1-F6EECF244321}">
                <p14:modId xmlns:p14="http://schemas.microsoft.com/office/powerpoint/2010/main" val="1703899111"/>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8141D5A-936F-3A29-2B8F-7C23E00DEA3E}"/>
              </a:ext>
            </a:extLst>
          </p:cNvPr>
          <p:cNvSpPr>
            <a:spLocks noGrp="1"/>
          </p:cNvSpPr>
          <p:nvPr>
            <p:ph type="sldNum" sz="quarter" idx="12"/>
          </p:nvPr>
        </p:nvSpPr>
        <p:spPr>
          <a:xfrm>
            <a:off x="12561454" y="7255717"/>
            <a:ext cx="628071" cy="345422"/>
          </a:xfrm>
        </p:spPr>
        <p:txBody>
          <a:bodyPr/>
          <a:lstStyle/>
          <a:p>
            <a:fld id="{9B8A6DA0-E742-2947-BBA1-46C0F5FFC5C2}" type="slidenum">
              <a:rPr lang="en-US" smtClean="0"/>
              <a:pPr/>
              <a:t>38</a:t>
            </a:fld>
            <a:endParaRPr lang="en-US"/>
          </a:p>
        </p:txBody>
      </p:sp>
      <p:sp>
        <p:nvSpPr>
          <p:cNvPr id="4" name="Footer Placeholder 3">
            <a:extLst>
              <a:ext uri="{FF2B5EF4-FFF2-40B4-BE49-F238E27FC236}">
                <a16:creationId xmlns:a16="http://schemas.microsoft.com/office/drawing/2014/main" id="{017B363B-E070-6147-8270-CF1C31110ED3}"/>
              </a:ext>
            </a:extLst>
          </p:cNvPr>
          <p:cNvSpPr>
            <a:spLocks noGrp="1"/>
          </p:cNvSpPr>
          <p:nvPr>
            <p:ph type="ftr" sz="quarter" idx="11"/>
          </p:nvPr>
        </p:nvSpPr>
        <p:spPr/>
        <p:txBody>
          <a:bodyPr/>
          <a:lstStyle/>
          <a:p>
            <a:r>
              <a:rPr lang="en-US"/>
              <a:t>ACR# 6543459 04/24</a:t>
            </a:r>
            <a:endParaRPr lang="en-US" dirty="0"/>
          </a:p>
        </p:txBody>
      </p:sp>
    </p:spTree>
    <p:extLst>
      <p:ext uri="{BB962C8B-B14F-4D97-AF65-F5344CB8AC3E}">
        <p14:creationId xmlns:p14="http://schemas.microsoft.com/office/powerpoint/2010/main" val="273710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9777-F24A-C6F0-B8B6-AF19CF0F0407}"/>
              </a:ext>
            </a:extLst>
          </p:cNvPr>
          <p:cNvSpPr>
            <a:spLocks noGrp="1"/>
          </p:cNvSpPr>
          <p:nvPr>
            <p:ph type="ctrTitle"/>
          </p:nvPr>
        </p:nvSpPr>
        <p:spPr/>
        <p:txBody>
          <a:bodyPr/>
          <a:lstStyle/>
          <a:p>
            <a:r>
              <a:rPr lang="en-US" dirty="0"/>
              <a:t>DOL and IRS Enforcement Update</a:t>
            </a:r>
          </a:p>
        </p:txBody>
      </p:sp>
      <p:sp>
        <p:nvSpPr>
          <p:cNvPr id="3" name="Subtitle 2">
            <a:extLst>
              <a:ext uri="{FF2B5EF4-FFF2-40B4-BE49-F238E27FC236}">
                <a16:creationId xmlns:a16="http://schemas.microsoft.com/office/drawing/2014/main" id="{BC4478C0-A9A2-1EEB-A36D-33F72049D3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33294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4EA0-040A-05DE-CD72-CA3FBF0EEB56}"/>
              </a:ext>
            </a:extLst>
          </p:cNvPr>
          <p:cNvSpPr>
            <a:spLocks noGrp="1"/>
          </p:cNvSpPr>
          <p:nvPr>
            <p:ph type="ctrTitle"/>
          </p:nvPr>
        </p:nvSpPr>
        <p:spPr/>
        <p:txBody>
          <a:bodyPr/>
          <a:lstStyle/>
          <a:p>
            <a:r>
              <a:rPr lang="en-US" dirty="0"/>
              <a:t>Industry Hot Topics</a:t>
            </a:r>
          </a:p>
        </p:txBody>
      </p:sp>
      <p:sp>
        <p:nvSpPr>
          <p:cNvPr id="3" name="Subtitle 2">
            <a:extLst>
              <a:ext uri="{FF2B5EF4-FFF2-40B4-BE49-F238E27FC236}">
                <a16:creationId xmlns:a16="http://schemas.microsoft.com/office/drawing/2014/main" id="{13CBFACB-35D5-EF5B-EC84-C7A957A138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0310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vice and padlock">
            <a:extLst>
              <a:ext uri="{FF2B5EF4-FFF2-40B4-BE49-F238E27FC236}">
                <a16:creationId xmlns:a16="http://schemas.microsoft.com/office/drawing/2014/main" id="{B039E350-E166-09E3-3C44-25C6BA9FFC5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
        <p:nvSpPr>
          <p:cNvPr id="2" name="Title 1">
            <a:extLst>
              <a:ext uri="{FF2B5EF4-FFF2-40B4-BE49-F238E27FC236}">
                <a16:creationId xmlns:a16="http://schemas.microsoft.com/office/drawing/2014/main" id="{89849A9E-6C9B-494A-AE6C-758D044D0C91}"/>
              </a:ext>
            </a:extLst>
          </p:cNvPr>
          <p:cNvSpPr>
            <a:spLocks noGrp="1"/>
          </p:cNvSpPr>
          <p:nvPr>
            <p:ph type="title"/>
          </p:nvPr>
        </p:nvSpPr>
        <p:spPr>
          <a:xfrm>
            <a:off x="628074" y="419708"/>
            <a:ext cx="12561453" cy="380393"/>
          </a:xfrm>
        </p:spPr>
        <p:txBody>
          <a:bodyPr/>
          <a:lstStyle/>
          <a:p>
            <a:r>
              <a:rPr lang="en-US" dirty="0"/>
              <a:t>Cybersecurity and Retirement Plans</a:t>
            </a:r>
          </a:p>
        </p:txBody>
      </p:sp>
      <p:graphicFrame>
        <p:nvGraphicFramePr>
          <p:cNvPr id="6" name="Content Placeholder 5">
            <a:extLst>
              <a:ext uri="{FF2B5EF4-FFF2-40B4-BE49-F238E27FC236}">
                <a16:creationId xmlns:a16="http://schemas.microsoft.com/office/drawing/2014/main" id="{89AC962D-8834-5F47-61A4-397A743AE912}"/>
              </a:ext>
            </a:extLst>
          </p:cNvPr>
          <p:cNvGraphicFramePr>
            <a:graphicFrameLocks noGrp="1"/>
          </p:cNvGraphicFramePr>
          <p:nvPr>
            <p:ph idx="1"/>
            <p:extLst>
              <p:ext uri="{D42A27DB-BD31-4B8C-83A1-F6EECF244321}">
                <p14:modId xmlns:p14="http://schemas.microsoft.com/office/powerpoint/2010/main" val="1478255482"/>
              </p:ext>
            </p:extLst>
          </p:nvPr>
        </p:nvGraphicFramePr>
        <p:xfrm>
          <a:off x="628074" y="1695450"/>
          <a:ext cx="12561455" cy="438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6A34448-A14C-40FF-A7AA-4C89F95C8B05}"/>
              </a:ext>
            </a:extLst>
          </p:cNvPr>
          <p:cNvSpPr>
            <a:spLocks noGrp="1"/>
          </p:cNvSpPr>
          <p:nvPr>
            <p:ph type="sldNum" sz="quarter" idx="12"/>
          </p:nvPr>
        </p:nvSpPr>
        <p:spPr>
          <a:xfrm>
            <a:off x="12561454" y="7255717"/>
            <a:ext cx="628071" cy="345422"/>
          </a:xfrm>
        </p:spPr>
        <p:txBody>
          <a:bodyPr/>
          <a:lstStyle/>
          <a:p>
            <a:fld id="{81D60167-4931-47E6-BA6A-407CBD079E47}" type="slidenum">
              <a:rPr lang="en-US" smtClean="0"/>
              <a:pPr/>
              <a:t>40</a:t>
            </a:fld>
            <a:endParaRPr lang="en-US" dirty="0"/>
          </a:p>
        </p:txBody>
      </p:sp>
      <p:sp>
        <p:nvSpPr>
          <p:cNvPr id="5" name="Footer Placeholder 3">
            <a:extLst>
              <a:ext uri="{FF2B5EF4-FFF2-40B4-BE49-F238E27FC236}">
                <a16:creationId xmlns:a16="http://schemas.microsoft.com/office/drawing/2014/main" id="{9395D622-D935-9B3B-3A23-1035EF68D7F4}"/>
              </a:ext>
            </a:extLst>
          </p:cNvPr>
          <p:cNvSpPr>
            <a:spLocks noGrp="1"/>
          </p:cNvSpPr>
          <p:nvPr>
            <p:ph type="ftr" sz="quarter" idx="11"/>
          </p:nvPr>
        </p:nvSpPr>
        <p:spPr>
          <a:xfrm>
            <a:off x="628074" y="6920714"/>
            <a:ext cx="12561453" cy="301752"/>
          </a:xfrm>
        </p:spPr>
        <p:txBody>
          <a:bodyPr/>
          <a:lstStyle/>
          <a:p>
            <a:r>
              <a:rPr lang="en-US"/>
              <a:t>ACR# 6543459 04/24</a:t>
            </a:r>
            <a:endParaRPr lang="en-US" dirty="0"/>
          </a:p>
        </p:txBody>
      </p:sp>
    </p:spTree>
    <p:extLst>
      <p:ext uri="{BB962C8B-B14F-4D97-AF65-F5344CB8AC3E}">
        <p14:creationId xmlns:p14="http://schemas.microsoft.com/office/powerpoint/2010/main" val="3570560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vice and padlock">
            <a:extLst>
              <a:ext uri="{FF2B5EF4-FFF2-40B4-BE49-F238E27FC236}">
                <a16:creationId xmlns:a16="http://schemas.microsoft.com/office/drawing/2014/main" id="{D10A2D90-2824-9B51-1BB7-9409D28AE54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
        <p:nvSpPr>
          <p:cNvPr id="2" name="Title 1">
            <a:extLst>
              <a:ext uri="{FF2B5EF4-FFF2-40B4-BE49-F238E27FC236}">
                <a16:creationId xmlns:a16="http://schemas.microsoft.com/office/drawing/2014/main" id="{89849A9E-6C9B-494A-AE6C-758D044D0C91}"/>
              </a:ext>
            </a:extLst>
          </p:cNvPr>
          <p:cNvSpPr>
            <a:spLocks noGrp="1"/>
          </p:cNvSpPr>
          <p:nvPr>
            <p:ph type="title"/>
          </p:nvPr>
        </p:nvSpPr>
        <p:spPr>
          <a:xfrm>
            <a:off x="628074" y="419708"/>
            <a:ext cx="12561453" cy="380393"/>
          </a:xfrm>
        </p:spPr>
        <p:txBody>
          <a:bodyPr/>
          <a:lstStyle/>
          <a:p>
            <a:r>
              <a:rPr lang="en-US" dirty="0"/>
              <a:t>Cybersecurity and Retirement Plans</a:t>
            </a:r>
          </a:p>
        </p:txBody>
      </p:sp>
      <p:graphicFrame>
        <p:nvGraphicFramePr>
          <p:cNvPr id="7" name="Content Placeholder 6">
            <a:extLst>
              <a:ext uri="{FF2B5EF4-FFF2-40B4-BE49-F238E27FC236}">
                <a16:creationId xmlns:a16="http://schemas.microsoft.com/office/drawing/2014/main" id="{DDC7FFA0-4E21-B70F-A269-A94EE2FC01A8}"/>
              </a:ext>
            </a:extLst>
          </p:cNvPr>
          <p:cNvGraphicFramePr>
            <a:graphicFrameLocks noGrp="1"/>
          </p:cNvGraphicFramePr>
          <p:nvPr>
            <p:ph idx="1"/>
            <p:extLst>
              <p:ext uri="{D42A27DB-BD31-4B8C-83A1-F6EECF244321}">
                <p14:modId xmlns:p14="http://schemas.microsoft.com/office/powerpoint/2010/main" val="3429376881"/>
              </p:ext>
            </p:extLst>
          </p:nvPr>
        </p:nvGraphicFramePr>
        <p:xfrm>
          <a:off x="628070" y="1371600"/>
          <a:ext cx="12561455" cy="5107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6A34448-A14C-40FF-A7AA-4C89F95C8B05}"/>
              </a:ext>
            </a:extLst>
          </p:cNvPr>
          <p:cNvSpPr>
            <a:spLocks noGrp="1"/>
          </p:cNvSpPr>
          <p:nvPr>
            <p:ph type="sldNum" sz="quarter" idx="12"/>
          </p:nvPr>
        </p:nvSpPr>
        <p:spPr>
          <a:xfrm>
            <a:off x="12561454" y="7255717"/>
            <a:ext cx="628071" cy="345422"/>
          </a:xfrm>
        </p:spPr>
        <p:txBody>
          <a:bodyPr/>
          <a:lstStyle/>
          <a:p>
            <a:fld id="{81D60167-4931-47E6-BA6A-407CBD079E47}" type="slidenum">
              <a:rPr lang="en-US" smtClean="0"/>
              <a:pPr/>
              <a:t>41</a:t>
            </a:fld>
            <a:endParaRPr lang="en-US" dirty="0"/>
          </a:p>
        </p:txBody>
      </p:sp>
      <p:sp>
        <p:nvSpPr>
          <p:cNvPr id="3" name="Footer Placeholder 3">
            <a:extLst>
              <a:ext uri="{FF2B5EF4-FFF2-40B4-BE49-F238E27FC236}">
                <a16:creationId xmlns:a16="http://schemas.microsoft.com/office/drawing/2014/main" id="{1B3378F8-777C-B821-283D-C2130ED49D31}"/>
              </a:ext>
            </a:extLst>
          </p:cNvPr>
          <p:cNvSpPr>
            <a:spLocks noGrp="1"/>
          </p:cNvSpPr>
          <p:nvPr>
            <p:ph type="ftr" sz="quarter" idx="11"/>
          </p:nvPr>
        </p:nvSpPr>
        <p:spPr>
          <a:xfrm>
            <a:off x="628074" y="6920714"/>
            <a:ext cx="12561453" cy="301752"/>
          </a:xfrm>
        </p:spPr>
        <p:txBody>
          <a:bodyPr/>
          <a:lstStyle/>
          <a:p>
            <a:r>
              <a:rPr lang="en-US"/>
              <a:t>ACR# 6543459 04/24</a:t>
            </a:r>
            <a:endParaRPr lang="en-US" dirty="0"/>
          </a:p>
        </p:txBody>
      </p:sp>
    </p:spTree>
    <p:extLst>
      <p:ext uri="{BB962C8B-B14F-4D97-AF65-F5344CB8AC3E}">
        <p14:creationId xmlns:p14="http://schemas.microsoft.com/office/powerpoint/2010/main" val="3367049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4447-DBD5-4380-9734-60E2A57FD883}"/>
              </a:ext>
            </a:extLst>
          </p:cNvPr>
          <p:cNvSpPr>
            <a:spLocks noGrp="1"/>
          </p:cNvSpPr>
          <p:nvPr>
            <p:ph type="title"/>
          </p:nvPr>
        </p:nvSpPr>
        <p:spPr/>
        <p:txBody>
          <a:bodyPr/>
          <a:lstStyle/>
          <a:p>
            <a:r>
              <a:rPr lang="en-US" dirty="0"/>
              <a:t>Cybersecurity Takeaways</a:t>
            </a:r>
          </a:p>
        </p:txBody>
      </p:sp>
      <p:graphicFrame>
        <p:nvGraphicFramePr>
          <p:cNvPr id="3" name="Content Placeholder 2">
            <a:extLst>
              <a:ext uri="{FF2B5EF4-FFF2-40B4-BE49-F238E27FC236}">
                <a16:creationId xmlns:a16="http://schemas.microsoft.com/office/drawing/2014/main" id="{A404A8CC-D116-AE05-27A4-2981437C6A83}"/>
              </a:ext>
            </a:extLst>
          </p:cNvPr>
          <p:cNvGraphicFramePr>
            <a:graphicFrameLocks noGrp="1"/>
          </p:cNvGraphicFramePr>
          <p:nvPr>
            <p:ph idx="1"/>
            <p:extLst>
              <p:ext uri="{D42A27DB-BD31-4B8C-83A1-F6EECF244321}">
                <p14:modId xmlns:p14="http://schemas.microsoft.com/office/powerpoint/2010/main" val="372389748"/>
              </p:ext>
            </p:extLst>
          </p:nvPr>
        </p:nvGraphicFramePr>
        <p:xfrm>
          <a:off x="628650" y="1181100"/>
          <a:ext cx="12560300" cy="567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6C2995A-3FE5-4462-A970-3B157A0E44C2}"/>
              </a:ext>
            </a:extLst>
          </p:cNvPr>
          <p:cNvSpPr>
            <a:spLocks noGrp="1"/>
          </p:cNvSpPr>
          <p:nvPr>
            <p:ph type="sldNum" sz="quarter" idx="12"/>
          </p:nvPr>
        </p:nvSpPr>
        <p:spPr/>
        <p:txBody>
          <a:bodyPr/>
          <a:lstStyle/>
          <a:p>
            <a:fld id="{81D60167-4931-47E6-BA6A-407CBD079E47}" type="slidenum">
              <a:rPr lang="en-US" smtClean="0"/>
              <a:pPr/>
              <a:t>42</a:t>
            </a:fld>
            <a:endParaRPr lang="en-US" dirty="0"/>
          </a:p>
        </p:txBody>
      </p:sp>
      <p:sp>
        <p:nvSpPr>
          <p:cNvPr id="5" name="Footer Placeholder 3">
            <a:extLst>
              <a:ext uri="{FF2B5EF4-FFF2-40B4-BE49-F238E27FC236}">
                <a16:creationId xmlns:a16="http://schemas.microsoft.com/office/drawing/2014/main" id="{0AED8357-8221-984B-8F1D-3B6882D9B862}"/>
              </a:ext>
            </a:extLst>
          </p:cNvPr>
          <p:cNvSpPr>
            <a:spLocks noGrp="1"/>
          </p:cNvSpPr>
          <p:nvPr>
            <p:ph type="ftr" sz="quarter" idx="11"/>
          </p:nvPr>
        </p:nvSpPr>
        <p:spPr>
          <a:xfrm>
            <a:off x="628074" y="6920714"/>
            <a:ext cx="12561453" cy="301752"/>
          </a:xfrm>
        </p:spPr>
        <p:txBody>
          <a:bodyPr/>
          <a:lstStyle/>
          <a:p>
            <a:r>
              <a:rPr lang="en-US"/>
              <a:t>ACR# 6543459 04/24</a:t>
            </a:r>
            <a:endParaRPr lang="en-US" dirty="0"/>
          </a:p>
        </p:txBody>
      </p:sp>
    </p:spTree>
    <p:extLst>
      <p:ext uri="{BB962C8B-B14F-4D97-AF65-F5344CB8AC3E}">
        <p14:creationId xmlns:p14="http://schemas.microsoft.com/office/powerpoint/2010/main" val="2065485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643FA5-1E73-6F9C-50A1-82D380445A1C}"/>
              </a:ext>
            </a:extLst>
          </p:cNvPr>
          <p:cNvSpPr>
            <a:spLocks noGrp="1"/>
          </p:cNvSpPr>
          <p:nvPr>
            <p:ph type="title"/>
          </p:nvPr>
        </p:nvSpPr>
        <p:spPr/>
        <p:txBody>
          <a:bodyPr/>
          <a:lstStyle/>
          <a:p>
            <a:r>
              <a:rPr lang="en-US" dirty="0"/>
              <a:t>Retirement Income Solutions</a:t>
            </a:r>
          </a:p>
        </p:txBody>
      </p:sp>
      <p:sp>
        <p:nvSpPr>
          <p:cNvPr id="7" name="Freeform: Shape 6">
            <a:extLst>
              <a:ext uri="{FF2B5EF4-FFF2-40B4-BE49-F238E27FC236}">
                <a16:creationId xmlns:a16="http://schemas.microsoft.com/office/drawing/2014/main" id="{6C00DD06-0A94-5FEC-4860-B2D0ADCB3E3E}"/>
              </a:ext>
            </a:extLst>
          </p:cNvPr>
          <p:cNvSpPr/>
          <p:nvPr/>
        </p:nvSpPr>
        <p:spPr>
          <a:xfrm>
            <a:off x="628074" y="2150504"/>
            <a:ext cx="12561450" cy="1274253"/>
          </a:xfrm>
          <a:custGeom>
            <a:avLst/>
            <a:gdLst>
              <a:gd name="connsiteX0" fmla="*/ 0 w 11293230"/>
              <a:gd name="connsiteY0" fmla="*/ 0 h 1026657"/>
              <a:gd name="connsiteX1" fmla="*/ 11293230 w 11293230"/>
              <a:gd name="connsiteY1" fmla="*/ 0 h 1026657"/>
              <a:gd name="connsiteX2" fmla="*/ 11293230 w 11293230"/>
              <a:gd name="connsiteY2" fmla="*/ 1026657 h 1026657"/>
              <a:gd name="connsiteX3" fmla="*/ 0 w 11293230"/>
              <a:gd name="connsiteY3" fmla="*/ 1026657 h 1026657"/>
              <a:gd name="connsiteX4" fmla="*/ 0 w 11293230"/>
              <a:gd name="connsiteY4" fmla="*/ 0 h 1026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230" h="1026657">
                <a:moveTo>
                  <a:pt x="0" y="0"/>
                </a:moveTo>
                <a:lnTo>
                  <a:pt x="11293230" y="0"/>
                </a:lnTo>
                <a:lnTo>
                  <a:pt x="11293230" y="1026657"/>
                </a:lnTo>
                <a:lnTo>
                  <a:pt x="0" y="1026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3200" kern="1200" dirty="0"/>
              <a:t>A growing number of plan sponsors expected to evaluate and adopt retirement income solutions and de-accumulation strategies for their DC plans.</a:t>
            </a:r>
          </a:p>
        </p:txBody>
      </p:sp>
      <p:grpSp>
        <p:nvGrpSpPr>
          <p:cNvPr id="24" name="Group 23">
            <a:extLst>
              <a:ext uri="{FF2B5EF4-FFF2-40B4-BE49-F238E27FC236}">
                <a16:creationId xmlns:a16="http://schemas.microsoft.com/office/drawing/2014/main" id="{69D8E6FF-1777-D85B-F231-B31CA146AF8B}"/>
              </a:ext>
            </a:extLst>
          </p:cNvPr>
          <p:cNvGrpSpPr/>
          <p:nvPr/>
        </p:nvGrpSpPr>
        <p:grpSpPr>
          <a:xfrm>
            <a:off x="812800" y="3424757"/>
            <a:ext cx="12039600" cy="273006"/>
            <a:chOff x="1262184" y="3712653"/>
            <a:chExt cx="11067366" cy="250960"/>
          </a:xfrm>
        </p:grpSpPr>
        <p:sp>
          <p:nvSpPr>
            <p:cNvPr id="8" name="Parallelogram 7">
              <a:extLst>
                <a:ext uri="{FF2B5EF4-FFF2-40B4-BE49-F238E27FC236}">
                  <a16:creationId xmlns:a16="http://schemas.microsoft.com/office/drawing/2014/main" id="{E35C73C2-787A-FB44-D7A5-37199F6742C2}"/>
                </a:ext>
              </a:extLst>
            </p:cNvPr>
            <p:cNvSpPr/>
            <p:nvPr/>
          </p:nvSpPr>
          <p:spPr>
            <a:xfrm>
              <a:off x="1262184" y="3712653"/>
              <a:ext cx="1505764" cy="250960"/>
            </a:xfrm>
            <a:prstGeom prst="parallelogram">
              <a:avLst>
                <a:gd name="adj" fmla="val 14084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9" name="Parallelogram 8">
              <a:extLst>
                <a:ext uri="{FF2B5EF4-FFF2-40B4-BE49-F238E27FC236}">
                  <a16:creationId xmlns:a16="http://schemas.microsoft.com/office/drawing/2014/main" id="{D1237BB3-55B5-56FC-51F5-FDD2B62E9D1B}"/>
                </a:ext>
              </a:extLst>
            </p:cNvPr>
            <p:cNvSpPr/>
            <p:nvPr/>
          </p:nvSpPr>
          <p:spPr>
            <a:xfrm>
              <a:off x="2855784" y="3712653"/>
              <a:ext cx="1505764" cy="250960"/>
            </a:xfrm>
            <a:prstGeom prst="parallelogram">
              <a:avLst>
                <a:gd name="adj" fmla="val 14084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0" name="Parallelogram 9">
              <a:extLst>
                <a:ext uri="{FF2B5EF4-FFF2-40B4-BE49-F238E27FC236}">
                  <a16:creationId xmlns:a16="http://schemas.microsoft.com/office/drawing/2014/main" id="{5178808E-0D77-6706-F230-5F70CB2FBBA3}"/>
                </a:ext>
              </a:extLst>
            </p:cNvPr>
            <p:cNvSpPr/>
            <p:nvPr/>
          </p:nvSpPr>
          <p:spPr>
            <a:xfrm>
              <a:off x="4449385" y="3712653"/>
              <a:ext cx="1505764" cy="250960"/>
            </a:xfrm>
            <a:prstGeom prst="parallelogram">
              <a:avLst>
                <a:gd name="adj" fmla="val 14084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1" name="Parallelogram 10">
              <a:extLst>
                <a:ext uri="{FF2B5EF4-FFF2-40B4-BE49-F238E27FC236}">
                  <a16:creationId xmlns:a16="http://schemas.microsoft.com/office/drawing/2014/main" id="{CDFB898B-A635-EDB7-C378-F624060633F6}"/>
                </a:ext>
              </a:extLst>
            </p:cNvPr>
            <p:cNvSpPr/>
            <p:nvPr/>
          </p:nvSpPr>
          <p:spPr>
            <a:xfrm>
              <a:off x="6042985" y="3712653"/>
              <a:ext cx="1505764" cy="250960"/>
            </a:xfrm>
            <a:prstGeom prst="parallelogram">
              <a:avLst>
                <a:gd name="adj" fmla="val 14084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2" name="Parallelogram 11">
              <a:extLst>
                <a:ext uri="{FF2B5EF4-FFF2-40B4-BE49-F238E27FC236}">
                  <a16:creationId xmlns:a16="http://schemas.microsoft.com/office/drawing/2014/main" id="{B08B8F25-24C7-AB59-01DE-7000B90E669E}"/>
                </a:ext>
              </a:extLst>
            </p:cNvPr>
            <p:cNvSpPr/>
            <p:nvPr/>
          </p:nvSpPr>
          <p:spPr>
            <a:xfrm>
              <a:off x="7636585" y="3712653"/>
              <a:ext cx="1505764" cy="250960"/>
            </a:xfrm>
            <a:prstGeom prst="parallelogram">
              <a:avLst>
                <a:gd name="adj" fmla="val 14084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3" name="Parallelogram 12">
              <a:extLst>
                <a:ext uri="{FF2B5EF4-FFF2-40B4-BE49-F238E27FC236}">
                  <a16:creationId xmlns:a16="http://schemas.microsoft.com/office/drawing/2014/main" id="{0475FB77-722B-BD5A-BC2A-BCB93FD3179E}"/>
                </a:ext>
              </a:extLst>
            </p:cNvPr>
            <p:cNvSpPr/>
            <p:nvPr/>
          </p:nvSpPr>
          <p:spPr>
            <a:xfrm>
              <a:off x="9230186" y="3712653"/>
              <a:ext cx="1505764" cy="250960"/>
            </a:xfrm>
            <a:prstGeom prst="parallelogram">
              <a:avLst>
                <a:gd name="adj" fmla="val 14084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4" name="Parallelogram 13">
              <a:extLst>
                <a:ext uri="{FF2B5EF4-FFF2-40B4-BE49-F238E27FC236}">
                  <a16:creationId xmlns:a16="http://schemas.microsoft.com/office/drawing/2014/main" id="{9F73EBBF-90CD-B407-2B74-5F2728D8A141}"/>
                </a:ext>
              </a:extLst>
            </p:cNvPr>
            <p:cNvSpPr/>
            <p:nvPr/>
          </p:nvSpPr>
          <p:spPr>
            <a:xfrm>
              <a:off x="10823786" y="3712653"/>
              <a:ext cx="1505764" cy="250960"/>
            </a:xfrm>
            <a:prstGeom prst="parallelogram">
              <a:avLst>
                <a:gd name="adj" fmla="val 14084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grpSp>
      <p:sp>
        <p:nvSpPr>
          <p:cNvPr id="15" name="Freeform: Shape 14">
            <a:extLst>
              <a:ext uri="{FF2B5EF4-FFF2-40B4-BE49-F238E27FC236}">
                <a16:creationId xmlns:a16="http://schemas.microsoft.com/office/drawing/2014/main" id="{F55A1777-E063-6503-70EC-9332F618781F}"/>
              </a:ext>
            </a:extLst>
          </p:cNvPr>
          <p:cNvSpPr/>
          <p:nvPr/>
        </p:nvSpPr>
        <p:spPr>
          <a:xfrm>
            <a:off x="628074" y="4189787"/>
            <a:ext cx="12561450" cy="1274253"/>
          </a:xfrm>
          <a:custGeom>
            <a:avLst/>
            <a:gdLst>
              <a:gd name="connsiteX0" fmla="*/ 0 w 11293230"/>
              <a:gd name="connsiteY0" fmla="*/ 0 h 1026657"/>
              <a:gd name="connsiteX1" fmla="*/ 11293230 w 11293230"/>
              <a:gd name="connsiteY1" fmla="*/ 0 h 1026657"/>
              <a:gd name="connsiteX2" fmla="*/ 11293230 w 11293230"/>
              <a:gd name="connsiteY2" fmla="*/ 1026657 h 1026657"/>
              <a:gd name="connsiteX3" fmla="*/ 0 w 11293230"/>
              <a:gd name="connsiteY3" fmla="*/ 1026657 h 1026657"/>
              <a:gd name="connsiteX4" fmla="*/ 0 w 11293230"/>
              <a:gd name="connsiteY4" fmla="*/ 0 h 1026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230" h="1026657">
                <a:moveTo>
                  <a:pt x="0" y="0"/>
                </a:moveTo>
                <a:lnTo>
                  <a:pt x="11293230" y="0"/>
                </a:lnTo>
                <a:lnTo>
                  <a:pt x="11293230" y="1026657"/>
                </a:lnTo>
                <a:lnTo>
                  <a:pt x="0" y="1026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3200" kern="1200" dirty="0"/>
              <a:t>Increasing recognition of the need to help participants convert their accumulated savings into a reliable income stream</a:t>
            </a:r>
          </a:p>
        </p:txBody>
      </p:sp>
      <p:grpSp>
        <p:nvGrpSpPr>
          <p:cNvPr id="25" name="Group 24">
            <a:extLst>
              <a:ext uri="{FF2B5EF4-FFF2-40B4-BE49-F238E27FC236}">
                <a16:creationId xmlns:a16="http://schemas.microsoft.com/office/drawing/2014/main" id="{89F1F291-904C-363E-EF45-366DFF12E48A}"/>
              </a:ext>
            </a:extLst>
          </p:cNvPr>
          <p:cNvGrpSpPr/>
          <p:nvPr/>
        </p:nvGrpSpPr>
        <p:grpSpPr>
          <a:xfrm>
            <a:off x="812800" y="5464040"/>
            <a:ext cx="12039600" cy="273006"/>
            <a:chOff x="1262184" y="5103730"/>
            <a:chExt cx="11067366" cy="250960"/>
          </a:xfrm>
        </p:grpSpPr>
        <p:sp>
          <p:nvSpPr>
            <p:cNvPr id="16" name="Parallelogram 15">
              <a:extLst>
                <a:ext uri="{FF2B5EF4-FFF2-40B4-BE49-F238E27FC236}">
                  <a16:creationId xmlns:a16="http://schemas.microsoft.com/office/drawing/2014/main" id="{166F7840-BAA3-D34C-AF21-DFE992B2070F}"/>
                </a:ext>
              </a:extLst>
            </p:cNvPr>
            <p:cNvSpPr/>
            <p:nvPr/>
          </p:nvSpPr>
          <p:spPr>
            <a:xfrm>
              <a:off x="1262184" y="5103730"/>
              <a:ext cx="1505764" cy="250960"/>
            </a:xfrm>
            <a:prstGeom prst="parallelogram">
              <a:avLst>
                <a:gd name="adj" fmla="val 14084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7" name="Parallelogram 16">
              <a:extLst>
                <a:ext uri="{FF2B5EF4-FFF2-40B4-BE49-F238E27FC236}">
                  <a16:creationId xmlns:a16="http://schemas.microsoft.com/office/drawing/2014/main" id="{9EC67FEF-A618-470D-B3C0-BBE597BBE639}"/>
                </a:ext>
              </a:extLst>
            </p:cNvPr>
            <p:cNvSpPr/>
            <p:nvPr/>
          </p:nvSpPr>
          <p:spPr>
            <a:xfrm>
              <a:off x="2855784" y="5103730"/>
              <a:ext cx="1505764" cy="250960"/>
            </a:xfrm>
            <a:prstGeom prst="parallelogram">
              <a:avLst>
                <a:gd name="adj" fmla="val 14084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8" name="Parallelogram 17">
              <a:extLst>
                <a:ext uri="{FF2B5EF4-FFF2-40B4-BE49-F238E27FC236}">
                  <a16:creationId xmlns:a16="http://schemas.microsoft.com/office/drawing/2014/main" id="{F75A5EE8-6609-D4A3-3FEA-BF0ECC701EA2}"/>
                </a:ext>
              </a:extLst>
            </p:cNvPr>
            <p:cNvSpPr/>
            <p:nvPr/>
          </p:nvSpPr>
          <p:spPr>
            <a:xfrm>
              <a:off x="4449385" y="5103730"/>
              <a:ext cx="1505764" cy="250960"/>
            </a:xfrm>
            <a:prstGeom prst="parallelogram">
              <a:avLst>
                <a:gd name="adj" fmla="val 14084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9" name="Parallelogram 18">
              <a:extLst>
                <a:ext uri="{FF2B5EF4-FFF2-40B4-BE49-F238E27FC236}">
                  <a16:creationId xmlns:a16="http://schemas.microsoft.com/office/drawing/2014/main" id="{89E1FE6B-A3D7-C0C5-60F5-31E935F49768}"/>
                </a:ext>
              </a:extLst>
            </p:cNvPr>
            <p:cNvSpPr/>
            <p:nvPr/>
          </p:nvSpPr>
          <p:spPr>
            <a:xfrm>
              <a:off x="6042985" y="5103730"/>
              <a:ext cx="1505764" cy="250960"/>
            </a:xfrm>
            <a:prstGeom prst="parallelogram">
              <a:avLst>
                <a:gd name="adj" fmla="val 14084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0" name="Parallelogram 19">
              <a:extLst>
                <a:ext uri="{FF2B5EF4-FFF2-40B4-BE49-F238E27FC236}">
                  <a16:creationId xmlns:a16="http://schemas.microsoft.com/office/drawing/2014/main" id="{3C9805B7-DD27-A38F-0424-26FA3BF1187B}"/>
                </a:ext>
              </a:extLst>
            </p:cNvPr>
            <p:cNvSpPr/>
            <p:nvPr/>
          </p:nvSpPr>
          <p:spPr>
            <a:xfrm>
              <a:off x="7636585" y="5103730"/>
              <a:ext cx="1505764" cy="250960"/>
            </a:xfrm>
            <a:prstGeom prst="parallelogram">
              <a:avLst>
                <a:gd name="adj" fmla="val 14084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21" name="Parallelogram 20">
              <a:extLst>
                <a:ext uri="{FF2B5EF4-FFF2-40B4-BE49-F238E27FC236}">
                  <a16:creationId xmlns:a16="http://schemas.microsoft.com/office/drawing/2014/main" id="{1455B413-813F-FB57-C7C7-A898664617A8}"/>
                </a:ext>
              </a:extLst>
            </p:cNvPr>
            <p:cNvSpPr/>
            <p:nvPr/>
          </p:nvSpPr>
          <p:spPr>
            <a:xfrm>
              <a:off x="9230186" y="5103730"/>
              <a:ext cx="1505764" cy="250960"/>
            </a:xfrm>
            <a:prstGeom prst="parallelogram">
              <a:avLst>
                <a:gd name="adj" fmla="val 14084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2" name="Parallelogram 21">
              <a:extLst>
                <a:ext uri="{FF2B5EF4-FFF2-40B4-BE49-F238E27FC236}">
                  <a16:creationId xmlns:a16="http://schemas.microsoft.com/office/drawing/2014/main" id="{34F71E84-E6B2-F235-A4B4-C498F075957B}"/>
                </a:ext>
              </a:extLst>
            </p:cNvPr>
            <p:cNvSpPr/>
            <p:nvPr/>
          </p:nvSpPr>
          <p:spPr>
            <a:xfrm>
              <a:off x="10823786" y="5103730"/>
              <a:ext cx="1505764" cy="250960"/>
            </a:xfrm>
            <a:prstGeom prst="parallelogram">
              <a:avLst>
                <a:gd name="adj" fmla="val 14084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grpSp>
      <p:sp>
        <p:nvSpPr>
          <p:cNvPr id="3" name="Slide Number Placeholder 2">
            <a:extLst>
              <a:ext uri="{FF2B5EF4-FFF2-40B4-BE49-F238E27FC236}">
                <a16:creationId xmlns:a16="http://schemas.microsoft.com/office/drawing/2014/main" id="{12566F64-443A-CFE2-D374-3A562DCA10E6}"/>
              </a:ext>
            </a:extLst>
          </p:cNvPr>
          <p:cNvSpPr>
            <a:spLocks noGrp="1"/>
          </p:cNvSpPr>
          <p:nvPr>
            <p:ph type="sldNum" sz="quarter" idx="12"/>
          </p:nvPr>
        </p:nvSpPr>
        <p:spPr/>
        <p:txBody>
          <a:bodyPr/>
          <a:lstStyle/>
          <a:p>
            <a:fld id="{9B8A6DA0-E742-2947-BBA1-46C0F5FFC5C2}" type="slidenum">
              <a:rPr lang="en-US" smtClean="0"/>
              <a:pPr/>
              <a:t>43</a:t>
            </a:fld>
            <a:endParaRPr lang="en-US"/>
          </a:p>
        </p:txBody>
      </p:sp>
      <p:sp>
        <p:nvSpPr>
          <p:cNvPr id="2" name="Footer Placeholder 3">
            <a:extLst>
              <a:ext uri="{FF2B5EF4-FFF2-40B4-BE49-F238E27FC236}">
                <a16:creationId xmlns:a16="http://schemas.microsoft.com/office/drawing/2014/main" id="{6F3792BF-5924-558E-18BF-FFE361E20492}"/>
              </a:ext>
            </a:extLst>
          </p:cNvPr>
          <p:cNvSpPr>
            <a:spLocks noGrp="1"/>
          </p:cNvSpPr>
          <p:nvPr>
            <p:ph type="ftr" sz="quarter" idx="11"/>
          </p:nvPr>
        </p:nvSpPr>
        <p:spPr>
          <a:xfrm>
            <a:off x="628074" y="6920714"/>
            <a:ext cx="12561453" cy="301752"/>
          </a:xfrm>
        </p:spPr>
        <p:txBody>
          <a:bodyPr/>
          <a:lstStyle/>
          <a:p>
            <a:r>
              <a:rPr lang="en-US"/>
              <a:t>ACR# 6543459 04/24</a:t>
            </a:r>
            <a:endParaRPr lang="en-US" dirty="0"/>
          </a:p>
        </p:txBody>
      </p:sp>
    </p:spTree>
    <p:extLst>
      <p:ext uri="{BB962C8B-B14F-4D97-AF65-F5344CB8AC3E}">
        <p14:creationId xmlns:p14="http://schemas.microsoft.com/office/powerpoint/2010/main" val="701163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2CFD7D-3598-69E2-2699-979AA5A32571}"/>
              </a:ext>
            </a:extLst>
          </p:cNvPr>
          <p:cNvSpPr>
            <a:spLocks noGrp="1"/>
          </p:cNvSpPr>
          <p:nvPr>
            <p:ph type="title"/>
          </p:nvPr>
        </p:nvSpPr>
        <p:spPr>
          <a:xfrm>
            <a:off x="628074" y="419708"/>
            <a:ext cx="12561453" cy="380393"/>
          </a:xfrm>
        </p:spPr>
        <p:txBody>
          <a:bodyPr/>
          <a:lstStyle/>
          <a:p>
            <a:r>
              <a:rPr lang="en-US" dirty="0"/>
              <a:t>Retirement Income Solutions Offered</a:t>
            </a:r>
          </a:p>
        </p:txBody>
      </p:sp>
      <p:sp>
        <p:nvSpPr>
          <p:cNvPr id="2" name="Footer Placeholder 1">
            <a:extLst>
              <a:ext uri="{FF2B5EF4-FFF2-40B4-BE49-F238E27FC236}">
                <a16:creationId xmlns:a16="http://schemas.microsoft.com/office/drawing/2014/main" id="{F33699B0-8476-37DB-2CDC-D0F56D962B8C}"/>
              </a:ext>
            </a:extLst>
          </p:cNvPr>
          <p:cNvSpPr>
            <a:spLocks noGrp="1"/>
          </p:cNvSpPr>
          <p:nvPr>
            <p:ph type="ftr" sz="quarter" idx="11"/>
          </p:nvPr>
        </p:nvSpPr>
        <p:spPr>
          <a:xfrm>
            <a:off x="628074" y="6920714"/>
            <a:ext cx="12561453" cy="301752"/>
          </a:xfrm>
        </p:spPr>
        <p:txBody>
          <a:bodyPr/>
          <a:lstStyle/>
          <a:p>
            <a:r>
              <a:rPr lang="en-US" sz="800" dirty="0">
                <a:latin typeface="+mj-lt"/>
              </a:rPr>
              <a:t>Source:  Callan 2023 Defined Contribution Trends Survey </a:t>
            </a:r>
          </a:p>
          <a:p>
            <a:r>
              <a:rPr lang="en-US" sz="800" dirty="0">
                <a:latin typeface="+mj-lt"/>
              </a:rPr>
              <a:t>*Percentages out of those with a solution in place. Multiple responses allowed. </a:t>
            </a:r>
            <a:endParaRPr lang="en-US" sz="1400" dirty="0">
              <a:latin typeface="+mj-lt"/>
            </a:endParaRPr>
          </a:p>
        </p:txBody>
      </p:sp>
      <p:sp>
        <p:nvSpPr>
          <p:cNvPr id="3" name="Slide Number Placeholder 2">
            <a:extLst>
              <a:ext uri="{FF2B5EF4-FFF2-40B4-BE49-F238E27FC236}">
                <a16:creationId xmlns:a16="http://schemas.microsoft.com/office/drawing/2014/main" id="{1629F787-D817-E45F-C128-38CB520964C9}"/>
              </a:ext>
            </a:extLst>
          </p:cNvPr>
          <p:cNvSpPr>
            <a:spLocks noGrp="1"/>
          </p:cNvSpPr>
          <p:nvPr>
            <p:ph type="sldNum" sz="quarter" idx="12"/>
          </p:nvPr>
        </p:nvSpPr>
        <p:spPr>
          <a:xfrm>
            <a:off x="12561454" y="7255717"/>
            <a:ext cx="628071" cy="345422"/>
          </a:xfrm>
        </p:spPr>
        <p:txBody>
          <a:bodyPr/>
          <a:lstStyle/>
          <a:p>
            <a:fld id="{9B8A6DA0-E742-2947-BBA1-46C0F5FFC5C2}" type="slidenum">
              <a:rPr lang="en-US" smtClean="0"/>
              <a:pPr/>
              <a:t>44</a:t>
            </a:fld>
            <a:endParaRPr lang="en-US"/>
          </a:p>
        </p:txBody>
      </p:sp>
      <p:pic>
        <p:nvPicPr>
          <p:cNvPr id="13" name="Picture 12">
            <a:extLst>
              <a:ext uri="{FF2B5EF4-FFF2-40B4-BE49-F238E27FC236}">
                <a16:creationId xmlns:a16="http://schemas.microsoft.com/office/drawing/2014/main" id="{C75C5BE9-4A23-2127-3ED8-97F77497C05C}"/>
              </a:ext>
            </a:extLst>
          </p:cNvPr>
          <p:cNvPicPr>
            <a:picLocks noChangeAspect="1"/>
          </p:cNvPicPr>
          <p:nvPr/>
        </p:nvPicPr>
        <p:blipFill rotWithShape="1">
          <a:blip r:embed="rId3"/>
          <a:srcRect t="4775"/>
          <a:stretch/>
        </p:blipFill>
        <p:spPr>
          <a:xfrm>
            <a:off x="2854967" y="1386093"/>
            <a:ext cx="6923340" cy="5000214"/>
          </a:xfrm>
          <a:prstGeom prst="rect">
            <a:avLst/>
          </a:prstGeom>
        </p:spPr>
      </p:pic>
      <p:sp>
        <p:nvSpPr>
          <p:cNvPr id="4" name="Footer Placeholder 3">
            <a:extLst>
              <a:ext uri="{FF2B5EF4-FFF2-40B4-BE49-F238E27FC236}">
                <a16:creationId xmlns:a16="http://schemas.microsoft.com/office/drawing/2014/main" id="{FA2B8A27-2924-6C78-1B2C-63DB1E00CB20}"/>
              </a:ext>
            </a:extLst>
          </p:cNvPr>
          <p:cNvSpPr txBox="1">
            <a:spLocks/>
          </p:cNvSpPr>
          <p:nvPr/>
        </p:nvSpPr>
        <p:spPr>
          <a:xfrm>
            <a:off x="628074" y="6665495"/>
            <a:ext cx="12561453" cy="301752"/>
          </a:xfrm>
          <a:prstGeom prst="rect">
            <a:avLst/>
          </a:prstGeom>
        </p:spPr>
        <p:txBody>
          <a:bodyPr vert="horz" lIns="91440" tIns="45720" rIns="91440" bIns="45720" rtlCol="0" anchor="b"/>
          <a:lstStyle>
            <a:defPPr>
              <a:defRPr lang="en-US"/>
            </a:defPPr>
            <a:lvl1pPr marL="0" algn="l" defTabSz="1018824" rtl="0" eaLnBrk="1" latinLnBrk="0" hangingPunct="1">
              <a:defRPr sz="800" i="1" kern="1200">
                <a:solidFill>
                  <a:srgbClr val="AAB4C1"/>
                </a:solidFill>
                <a:latin typeface="Arial" panose="020B0604020202020204" pitchFamily="34" charset="0"/>
                <a:ea typeface="+mn-ea"/>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r>
              <a:rPr lang="en-US"/>
              <a:t>ACR# 6543459 04/24</a:t>
            </a:r>
            <a:endParaRPr lang="en-US" dirty="0"/>
          </a:p>
        </p:txBody>
      </p:sp>
    </p:spTree>
    <p:extLst>
      <p:ext uri="{BB962C8B-B14F-4D97-AF65-F5344CB8AC3E}">
        <p14:creationId xmlns:p14="http://schemas.microsoft.com/office/powerpoint/2010/main" val="1318615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5E102A-D1D3-2FF8-3C8C-CB29DCDF2FCF}"/>
              </a:ext>
            </a:extLst>
          </p:cNvPr>
          <p:cNvSpPr>
            <a:spLocks noGrp="1"/>
          </p:cNvSpPr>
          <p:nvPr>
            <p:ph type="title"/>
          </p:nvPr>
        </p:nvSpPr>
        <p:spPr/>
        <p:txBody>
          <a:bodyPr/>
          <a:lstStyle/>
          <a:p>
            <a:r>
              <a:rPr lang="en-US" dirty="0"/>
              <a:t>2024 IRA Limits</a:t>
            </a:r>
          </a:p>
        </p:txBody>
      </p:sp>
      <p:graphicFrame>
        <p:nvGraphicFramePr>
          <p:cNvPr id="12" name="Content Placeholder 11">
            <a:extLst>
              <a:ext uri="{FF2B5EF4-FFF2-40B4-BE49-F238E27FC236}">
                <a16:creationId xmlns:a16="http://schemas.microsoft.com/office/drawing/2014/main" id="{1B4713DF-5BC1-D39B-5B27-F0C8D952915D}"/>
              </a:ext>
            </a:extLst>
          </p:cNvPr>
          <p:cNvGraphicFramePr>
            <a:graphicFrameLocks noGrp="1"/>
          </p:cNvGraphicFramePr>
          <p:nvPr>
            <p:ph idx="1"/>
            <p:extLst>
              <p:ext uri="{D42A27DB-BD31-4B8C-83A1-F6EECF244321}">
                <p14:modId xmlns:p14="http://schemas.microsoft.com/office/powerpoint/2010/main" val="1710686290"/>
              </p:ext>
            </p:extLst>
          </p:nvPr>
        </p:nvGraphicFramePr>
        <p:xfrm>
          <a:off x="628650" y="1181100"/>
          <a:ext cx="12560298" cy="5167672"/>
        </p:xfrm>
        <a:graphic>
          <a:graphicData uri="http://schemas.openxmlformats.org/drawingml/2006/table">
            <a:tbl>
              <a:tblPr firstRow="1" firstCol="1">
                <a:tableStyleId>{5C22544A-7EE6-4342-B048-85BDC9FD1C3A}</a:tableStyleId>
              </a:tblPr>
              <a:tblGrid>
                <a:gridCol w="5611942">
                  <a:extLst>
                    <a:ext uri="{9D8B030D-6E8A-4147-A177-3AD203B41FA5}">
                      <a16:colId xmlns:a16="http://schemas.microsoft.com/office/drawing/2014/main" val="829537325"/>
                    </a:ext>
                  </a:extLst>
                </a:gridCol>
                <a:gridCol w="2306071">
                  <a:extLst>
                    <a:ext uri="{9D8B030D-6E8A-4147-A177-3AD203B41FA5}">
                      <a16:colId xmlns:a16="http://schemas.microsoft.com/office/drawing/2014/main" val="3616125577"/>
                    </a:ext>
                  </a:extLst>
                </a:gridCol>
                <a:gridCol w="2306071">
                  <a:extLst>
                    <a:ext uri="{9D8B030D-6E8A-4147-A177-3AD203B41FA5}">
                      <a16:colId xmlns:a16="http://schemas.microsoft.com/office/drawing/2014/main" val="4133994623"/>
                    </a:ext>
                  </a:extLst>
                </a:gridCol>
                <a:gridCol w="2336214">
                  <a:extLst>
                    <a:ext uri="{9D8B030D-6E8A-4147-A177-3AD203B41FA5}">
                      <a16:colId xmlns:a16="http://schemas.microsoft.com/office/drawing/2014/main" val="4096244160"/>
                    </a:ext>
                  </a:extLst>
                </a:gridCol>
              </a:tblGrid>
              <a:tr h="410140">
                <a:tc>
                  <a:txBody>
                    <a:bodyPr/>
                    <a:lstStyle/>
                    <a:p>
                      <a:pPr marL="0" marR="0" algn="ctr">
                        <a:spcBef>
                          <a:spcPts val="0"/>
                        </a:spcBef>
                        <a:spcAft>
                          <a:spcPts val="0"/>
                        </a:spcAft>
                      </a:pPr>
                      <a:r>
                        <a:rPr lang="en-US" sz="1700">
                          <a:effectLst/>
                        </a:rPr>
                        <a:t>IRA Limits</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tc>
                <a:tc>
                  <a:txBody>
                    <a:bodyPr/>
                    <a:lstStyle/>
                    <a:p>
                      <a:pPr marL="0" marR="0" algn="ctr">
                        <a:spcBef>
                          <a:spcPts val="0"/>
                        </a:spcBef>
                        <a:spcAft>
                          <a:spcPts val="0"/>
                        </a:spcAft>
                      </a:pPr>
                      <a:r>
                        <a:rPr lang="en-US" sz="1700">
                          <a:effectLst/>
                        </a:rPr>
                        <a:t>2024</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0" algn="ctr">
                        <a:spcBef>
                          <a:spcPts val="0"/>
                        </a:spcBef>
                        <a:spcAft>
                          <a:spcPts val="0"/>
                        </a:spcAft>
                      </a:pPr>
                      <a:r>
                        <a:rPr lang="en-US" sz="1700">
                          <a:effectLst/>
                        </a:rPr>
                        <a:t>2023</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0" algn="ctr">
                        <a:spcBef>
                          <a:spcPts val="0"/>
                        </a:spcBef>
                        <a:spcAft>
                          <a:spcPts val="0"/>
                        </a:spcAft>
                      </a:pPr>
                      <a:r>
                        <a:rPr lang="en-US" sz="1700">
                          <a:effectLst/>
                        </a:rPr>
                        <a:t>2022</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4247556173"/>
                  </a:ext>
                </a:extLst>
              </a:tr>
              <a:tr h="410140">
                <a:tc>
                  <a:txBody>
                    <a:bodyPr/>
                    <a:lstStyle/>
                    <a:p>
                      <a:pPr marL="0" algn="l">
                        <a:lnSpc>
                          <a:spcPts val="1190"/>
                        </a:lnSpc>
                        <a:spcBef>
                          <a:spcPts val="0"/>
                        </a:spcBef>
                        <a:spcAft>
                          <a:spcPts val="0"/>
                        </a:spcAft>
                      </a:pPr>
                      <a:r>
                        <a:rPr lang="en-US" sz="1400">
                          <a:effectLst/>
                        </a:rPr>
                        <a:t>IRA Contribution Limit</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algn="r">
                        <a:lnSpc>
                          <a:spcPts val="1190"/>
                        </a:lnSpc>
                        <a:spcBef>
                          <a:spcPts val="0"/>
                        </a:spcBef>
                        <a:spcAft>
                          <a:spcPts val="0"/>
                        </a:spcAft>
                      </a:pPr>
                      <a:r>
                        <a:rPr lang="en-US" sz="1700">
                          <a:effectLst/>
                        </a:rPr>
                        <a:t>$7,000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algn="r">
                        <a:lnSpc>
                          <a:spcPts val="1190"/>
                        </a:lnSpc>
                        <a:spcBef>
                          <a:spcPts val="0"/>
                        </a:spcBef>
                        <a:spcAft>
                          <a:spcPts val="0"/>
                        </a:spcAft>
                      </a:pPr>
                      <a:r>
                        <a:rPr lang="en-US" sz="1700" dirty="0">
                          <a:effectLst/>
                        </a:rPr>
                        <a:t>$6,500</a:t>
                      </a:r>
                      <a:endParaRPr lang="en-US" sz="15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algn="r">
                        <a:lnSpc>
                          <a:spcPts val="1190"/>
                        </a:lnSpc>
                        <a:spcBef>
                          <a:spcPts val="0"/>
                        </a:spcBef>
                        <a:spcAft>
                          <a:spcPts val="0"/>
                        </a:spcAft>
                      </a:pPr>
                      <a:r>
                        <a:rPr lang="en-US" sz="1700">
                          <a:effectLst/>
                        </a:rPr>
                        <a:t>$6,000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4013054587"/>
                  </a:ext>
                </a:extLst>
              </a:tr>
              <a:tr h="410140">
                <a:tc>
                  <a:txBody>
                    <a:bodyPr/>
                    <a:lstStyle/>
                    <a:p>
                      <a:pPr marL="5715" marR="643255" algn="l">
                        <a:lnSpc>
                          <a:spcPts val="1190"/>
                        </a:lnSpc>
                        <a:spcBef>
                          <a:spcPts val="0"/>
                        </a:spcBef>
                        <a:spcAft>
                          <a:spcPts val="0"/>
                        </a:spcAft>
                      </a:pPr>
                      <a:r>
                        <a:rPr lang="en-US" sz="1400">
                          <a:effectLst/>
                        </a:rPr>
                        <a:t>IRA Catch-Up Contributions</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algn="r">
                        <a:lnSpc>
                          <a:spcPts val="1190"/>
                        </a:lnSpc>
                        <a:spcBef>
                          <a:spcPts val="0"/>
                        </a:spcBef>
                        <a:spcAft>
                          <a:spcPts val="0"/>
                        </a:spcAft>
                      </a:pPr>
                      <a:r>
                        <a:rPr lang="en-US" sz="1700">
                          <a:effectLst/>
                        </a:rPr>
                        <a:t>$1,000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algn="r">
                        <a:lnSpc>
                          <a:spcPts val="1190"/>
                        </a:lnSpc>
                        <a:spcBef>
                          <a:spcPts val="0"/>
                        </a:spcBef>
                        <a:spcAft>
                          <a:spcPts val="0"/>
                        </a:spcAft>
                      </a:pPr>
                      <a:r>
                        <a:rPr lang="en-US" sz="1700">
                          <a:effectLst/>
                        </a:rPr>
                        <a:t>$1,000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algn="r">
                        <a:lnSpc>
                          <a:spcPts val="1190"/>
                        </a:lnSpc>
                        <a:spcBef>
                          <a:spcPts val="0"/>
                        </a:spcBef>
                        <a:spcAft>
                          <a:spcPts val="0"/>
                        </a:spcAft>
                      </a:pPr>
                      <a:r>
                        <a:rPr lang="en-US" sz="1700">
                          <a:effectLst/>
                        </a:rPr>
                        <a:t>$1,000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1421207652"/>
                  </a:ext>
                </a:extLst>
              </a:tr>
              <a:tr h="410140">
                <a:tc gridSpan="4">
                  <a:txBody>
                    <a:bodyPr/>
                    <a:lstStyle/>
                    <a:p>
                      <a:pPr marL="0" marR="3175" algn="l">
                        <a:lnSpc>
                          <a:spcPts val="1190"/>
                        </a:lnSpc>
                        <a:spcBef>
                          <a:spcPts val="0"/>
                        </a:spcBef>
                        <a:spcAft>
                          <a:spcPts val="0"/>
                        </a:spcAft>
                      </a:pPr>
                      <a:r>
                        <a:rPr lang="en-US" sz="1400">
                          <a:effectLst/>
                        </a:rPr>
                        <a:t>Traditional IRA Deductibility Phase-Out Ranges</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7835575"/>
                  </a:ext>
                </a:extLst>
              </a:tr>
              <a:tr h="460587">
                <a:tc>
                  <a:txBody>
                    <a:bodyPr/>
                    <a:lstStyle/>
                    <a:p>
                      <a:pPr marL="5715" marR="85090" algn="l">
                        <a:lnSpc>
                          <a:spcPts val="1190"/>
                        </a:lnSpc>
                        <a:spcBef>
                          <a:spcPts val="0"/>
                        </a:spcBef>
                        <a:spcAft>
                          <a:spcPts val="0"/>
                        </a:spcAft>
                      </a:pPr>
                      <a:r>
                        <a:rPr lang="en-US" sz="1400">
                          <a:effectLst/>
                        </a:rPr>
                        <a:t>Joint Return covered by workplace retirement plan</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$123,000-$143,000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$116,000-$136,000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$109,000-$129,000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2899773370"/>
                  </a:ext>
                </a:extLst>
              </a:tr>
              <a:tr h="447537">
                <a:tc>
                  <a:txBody>
                    <a:bodyPr/>
                    <a:lstStyle/>
                    <a:p>
                      <a:pPr marL="5715" marR="445135" algn="l">
                        <a:lnSpc>
                          <a:spcPts val="1190"/>
                        </a:lnSpc>
                        <a:spcBef>
                          <a:spcPts val="0"/>
                        </a:spcBef>
                        <a:spcAft>
                          <a:spcPts val="0"/>
                        </a:spcAft>
                      </a:pPr>
                      <a:r>
                        <a:rPr lang="en-US" sz="1400">
                          <a:effectLst/>
                        </a:rPr>
                        <a:t>Single or Head of Household by workplace retirement plan</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$77,000-$87,000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$73,000-$83,000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$68,000-$78,000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3071766084"/>
                  </a:ext>
                </a:extLst>
              </a:tr>
              <a:tr h="460587">
                <a:tc>
                  <a:txBody>
                    <a:bodyPr/>
                    <a:lstStyle/>
                    <a:p>
                      <a:pPr marL="5715" marR="85090" algn="l">
                        <a:lnSpc>
                          <a:spcPts val="1190"/>
                        </a:lnSpc>
                        <a:spcBef>
                          <a:spcPts val="0"/>
                        </a:spcBef>
                        <a:spcAft>
                          <a:spcPts val="0"/>
                        </a:spcAft>
                      </a:pPr>
                      <a:r>
                        <a:rPr lang="en-US" sz="1400">
                          <a:effectLst/>
                        </a:rPr>
                        <a:t>Joint Return spouse not covered by workplace plan</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$230,000-$240,000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$218,000-$228,000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$204,000-$214,000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943045761"/>
                  </a:ext>
                </a:extLst>
              </a:tr>
              <a:tr h="416947">
                <a:tc>
                  <a:txBody>
                    <a:bodyPr/>
                    <a:lstStyle/>
                    <a:p>
                      <a:pPr marL="5715" algn="l">
                        <a:lnSpc>
                          <a:spcPts val="1190"/>
                        </a:lnSpc>
                        <a:spcBef>
                          <a:spcPts val="0"/>
                        </a:spcBef>
                        <a:spcAft>
                          <a:spcPts val="0"/>
                        </a:spcAft>
                      </a:pPr>
                      <a:r>
                        <a:rPr lang="en-US" sz="1400">
                          <a:effectLst/>
                        </a:rPr>
                        <a:t>Married filing separately covered by workplace plan</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$0-$10,000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$0-$10,000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$0-$10,000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10792984"/>
                  </a:ext>
                </a:extLst>
              </a:tr>
              <a:tr h="410140">
                <a:tc gridSpan="4">
                  <a:txBody>
                    <a:bodyPr/>
                    <a:lstStyle/>
                    <a:p>
                      <a:pPr marL="0" marR="3175" algn="l">
                        <a:lnSpc>
                          <a:spcPts val="1190"/>
                        </a:lnSpc>
                        <a:spcBef>
                          <a:spcPts val="0"/>
                        </a:spcBef>
                        <a:spcAft>
                          <a:spcPts val="0"/>
                        </a:spcAft>
                      </a:pPr>
                      <a:r>
                        <a:rPr lang="en-US" sz="1400">
                          <a:effectLst/>
                        </a:rPr>
                        <a:t>Roth IRA Eligibility Phase-Out Ranges</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0291727"/>
                  </a:ext>
                </a:extLst>
              </a:tr>
              <a:tr h="460587">
                <a:tc>
                  <a:txBody>
                    <a:bodyPr/>
                    <a:lstStyle/>
                    <a:p>
                      <a:pPr marL="5715" algn="l">
                        <a:lnSpc>
                          <a:spcPts val="1190"/>
                        </a:lnSpc>
                        <a:spcBef>
                          <a:spcPts val="0"/>
                        </a:spcBef>
                        <a:spcAft>
                          <a:spcPts val="0"/>
                        </a:spcAft>
                      </a:pPr>
                      <a:r>
                        <a:rPr lang="en-US" sz="1400">
                          <a:effectLst/>
                        </a:rPr>
                        <a:t>Roth IRA Joint Return</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$230,000-$240,000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$218,000-$228,000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$204,000-$214,000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2126166292"/>
                  </a:ext>
                </a:extLst>
              </a:tr>
              <a:tr h="460587">
                <a:tc>
                  <a:txBody>
                    <a:bodyPr/>
                    <a:lstStyle/>
                    <a:p>
                      <a:pPr marL="5715" marR="36195" algn="l">
                        <a:lnSpc>
                          <a:spcPts val="1190"/>
                        </a:lnSpc>
                        <a:spcBef>
                          <a:spcPts val="0"/>
                        </a:spcBef>
                        <a:spcAft>
                          <a:spcPts val="0"/>
                        </a:spcAft>
                      </a:pPr>
                      <a:r>
                        <a:rPr lang="en-US" sz="1400">
                          <a:effectLst/>
                        </a:rPr>
                        <a:t>Roth IRA Single or Head of Household</a:t>
                      </a:r>
                      <a:endParaRPr lang="en-US" sz="11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$146,000-$161,000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$138,000-$153,000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$129,000-$144,000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2694934777"/>
                  </a:ext>
                </a:extLst>
              </a:tr>
              <a:tr h="410140">
                <a:tc>
                  <a:txBody>
                    <a:bodyPr/>
                    <a:lstStyle/>
                    <a:p>
                      <a:pPr marL="5715" marR="36195" algn="l">
                        <a:lnSpc>
                          <a:spcPts val="1190"/>
                        </a:lnSpc>
                        <a:spcBef>
                          <a:spcPts val="0"/>
                        </a:spcBef>
                        <a:spcAft>
                          <a:spcPts val="0"/>
                        </a:spcAft>
                      </a:pPr>
                      <a:r>
                        <a:rPr lang="en-US" sz="1400" dirty="0">
                          <a:effectLst/>
                        </a:rPr>
                        <a:t>Roth IRA Married filing separately</a:t>
                      </a:r>
                      <a:endParaRPr lang="en-US" sz="11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$0-$10,000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a:effectLst/>
                        </a:rPr>
                        <a:t>$0-$10,000</a:t>
                      </a:r>
                      <a:endParaRPr lang="en-US" sz="15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tc>
                  <a:txBody>
                    <a:bodyPr/>
                    <a:lstStyle/>
                    <a:p>
                      <a:pPr marL="0" marR="3175" algn="r">
                        <a:lnSpc>
                          <a:spcPts val="1190"/>
                        </a:lnSpc>
                        <a:spcBef>
                          <a:spcPts val="0"/>
                        </a:spcBef>
                        <a:spcAft>
                          <a:spcPts val="0"/>
                        </a:spcAft>
                      </a:pPr>
                      <a:r>
                        <a:rPr lang="en-US" sz="1700" dirty="0">
                          <a:effectLst/>
                        </a:rPr>
                        <a:t>$0-$10,000</a:t>
                      </a:r>
                      <a:endParaRPr lang="en-US" sz="15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93057" marR="93057" marT="0" marB="0" anchor="ctr"/>
                </a:tc>
                <a:extLst>
                  <a:ext uri="{0D108BD9-81ED-4DB2-BD59-A6C34878D82A}">
                    <a16:rowId xmlns:a16="http://schemas.microsoft.com/office/drawing/2014/main" val="3834405659"/>
                  </a:ext>
                </a:extLst>
              </a:tr>
            </a:tbl>
          </a:graphicData>
        </a:graphic>
      </p:graphicFrame>
      <p:sp>
        <p:nvSpPr>
          <p:cNvPr id="4" name="Slide Number Placeholder 3">
            <a:extLst>
              <a:ext uri="{FF2B5EF4-FFF2-40B4-BE49-F238E27FC236}">
                <a16:creationId xmlns:a16="http://schemas.microsoft.com/office/drawing/2014/main" id="{0EEE8980-767C-4E74-8E5B-56C2DD5BD076}"/>
              </a:ext>
            </a:extLst>
          </p:cNvPr>
          <p:cNvSpPr>
            <a:spLocks noGrp="1"/>
          </p:cNvSpPr>
          <p:nvPr>
            <p:ph type="sldNum" sz="quarter" idx="12"/>
          </p:nvPr>
        </p:nvSpPr>
        <p:spPr/>
        <p:txBody>
          <a:bodyPr vert="horz" lIns="138176" tIns="69088" rIns="138176" bIns="69088" rtlCol="0" anchor="ctr">
            <a:normAutofit/>
          </a:bodyPr>
          <a:lstStyle/>
          <a:p>
            <a:fld id="{81D60167-4931-47E6-BA6A-407CBD079E47}" type="slidenum">
              <a:rPr lang="en-US" smtClean="0"/>
              <a:pPr/>
              <a:t>45</a:t>
            </a:fld>
            <a:endParaRPr lang="en-US"/>
          </a:p>
        </p:txBody>
      </p:sp>
      <p:sp>
        <p:nvSpPr>
          <p:cNvPr id="2" name="Footer Placeholder 3">
            <a:extLst>
              <a:ext uri="{FF2B5EF4-FFF2-40B4-BE49-F238E27FC236}">
                <a16:creationId xmlns:a16="http://schemas.microsoft.com/office/drawing/2014/main" id="{B0DA6C04-972D-E123-B6BB-D5DE2789B7BB}"/>
              </a:ext>
            </a:extLst>
          </p:cNvPr>
          <p:cNvSpPr>
            <a:spLocks noGrp="1"/>
          </p:cNvSpPr>
          <p:nvPr>
            <p:ph type="ftr" sz="quarter" idx="11"/>
          </p:nvPr>
        </p:nvSpPr>
        <p:spPr>
          <a:xfrm>
            <a:off x="628074" y="6920714"/>
            <a:ext cx="12561453" cy="301752"/>
          </a:xfrm>
        </p:spPr>
        <p:txBody>
          <a:bodyPr/>
          <a:lstStyle/>
          <a:p>
            <a:r>
              <a:rPr lang="en-US"/>
              <a:t>ACR# 6543459 04/24</a:t>
            </a:r>
            <a:endParaRPr lang="en-US" dirty="0"/>
          </a:p>
        </p:txBody>
      </p:sp>
    </p:spTree>
    <p:extLst>
      <p:ext uri="{BB962C8B-B14F-4D97-AF65-F5344CB8AC3E}">
        <p14:creationId xmlns:p14="http://schemas.microsoft.com/office/powerpoint/2010/main" val="585722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39AA40-6F8F-27FD-F321-DB53488BE470}"/>
              </a:ext>
            </a:extLst>
          </p:cNvPr>
          <p:cNvSpPr>
            <a:spLocks noGrp="1"/>
          </p:cNvSpPr>
          <p:nvPr>
            <p:ph type="title"/>
          </p:nvPr>
        </p:nvSpPr>
        <p:spPr/>
        <p:txBody>
          <a:bodyPr/>
          <a:lstStyle/>
          <a:p>
            <a:r>
              <a:rPr lang="en-US" dirty="0"/>
              <a:t>2024 Retirement Plan Limits </a:t>
            </a:r>
          </a:p>
        </p:txBody>
      </p:sp>
      <p:graphicFrame>
        <p:nvGraphicFramePr>
          <p:cNvPr id="6" name="Content Placeholder 5">
            <a:extLst>
              <a:ext uri="{FF2B5EF4-FFF2-40B4-BE49-F238E27FC236}">
                <a16:creationId xmlns:a16="http://schemas.microsoft.com/office/drawing/2014/main" id="{A6221759-632F-8F87-A4CA-A673557059CF}"/>
              </a:ext>
            </a:extLst>
          </p:cNvPr>
          <p:cNvGraphicFramePr>
            <a:graphicFrameLocks noGrp="1"/>
          </p:cNvGraphicFramePr>
          <p:nvPr>
            <p:ph idx="1"/>
            <p:extLst>
              <p:ext uri="{D42A27DB-BD31-4B8C-83A1-F6EECF244321}">
                <p14:modId xmlns:p14="http://schemas.microsoft.com/office/powerpoint/2010/main" val="2969372676"/>
              </p:ext>
            </p:extLst>
          </p:nvPr>
        </p:nvGraphicFramePr>
        <p:xfrm>
          <a:off x="628650" y="1181100"/>
          <a:ext cx="12560299" cy="5676896"/>
        </p:xfrm>
        <a:graphic>
          <a:graphicData uri="http://schemas.openxmlformats.org/drawingml/2006/table">
            <a:tbl>
              <a:tblPr firstRow="1" firstCol="1">
                <a:tableStyleId>{5C22544A-7EE6-4342-B048-85BDC9FD1C3A}</a:tableStyleId>
              </a:tblPr>
              <a:tblGrid>
                <a:gridCol w="7787386">
                  <a:extLst>
                    <a:ext uri="{9D8B030D-6E8A-4147-A177-3AD203B41FA5}">
                      <a16:colId xmlns:a16="http://schemas.microsoft.com/office/drawing/2014/main" val="3926045558"/>
                    </a:ext>
                  </a:extLst>
                </a:gridCol>
                <a:gridCol w="1492163">
                  <a:extLst>
                    <a:ext uri="{9D8B030D-6E8A-4147-A177-3AD203B41FA5}">
                      <a16:colId xmlns:a16="http://schemas.microsoft.com/office/drawing/2014/main" val="80148438"/>
                    </a:ext>
                  </a:extLst>
                </a:gridCol>
                <a:gridCol w="1811195">
                  <a:extLst>
                    <a:ext uri="{9D8B030D-6E8A-4147-A177-3AD203B41FA5}">
                      <a16:colId xmlns:a16="http://schemas.microsoft.com/office/drawing/2014/main" val="2377951400"/>
                    </a:ext>
                  </a:extLst>
                </a:gridCol>
                <a:gridCol w="1469555">
                  <a:extLst>
                    <a:ext uri="{9D8B030D-6E8A-4147-A177-3AD203B41FA5}">
                      <a16:colId xmlns:a16="http://schemas.microsoft.com/office/drawing/2014/main" val="3077635402"/>
                    </a:ext>
                  </a:extLst>
                </a:gridCol>
              </a:tblGrid>
              <a:tr h="354806">
                <a:tc>
                  <a:txBody>
                    <a:bodyPr/>
                    <a:lstStyle/>
                    <a:p>
                      <a:pPr marL="0" marR="0">
                        <a:spcBef>
                          <a:spcPts val="0"/>
                        </a:spcBef>
                        <a:spcAft>
                          <a:spcPts val="0"/>
                        </a:spcAft>
                      </a:pPr>
                      <a:r>
                        <a:rPr lang="en-US" sz="1700" dirty="0">
                          <a:effectLst/>
                        </a:rPr>
                        <a:t>Employer Plan Limits</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0"/>
                        </a:spcBef>
                        <a:spcAft>
                          <a:spcPts val="0"/>
                        </a:spcAft>
                      </a:pPr>
                      <a:r>
                        <a:rPr lang="en-US" sz="1700">
                          <a:effectLst/>
                        </a:rPr>
                        <a:t>2024</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0"/>
                        </a:spcBef>
                        <a:spcAft>
                          <a:spcPts val="0"/>
                        </a:spcAft>
                      </a:pPr>
                      <a:r>
                        <a:rPr lang="en-US" sz="1700">
                          <a:effectLst/>
                        </a:rPr>
                        <a:t>2023</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0"/>
                        </a:spcBef>
                        <a:spcAft>
                          <a:spcPts val="0"/>
                        </a:spcAft>
                      </a:pPr>
                      <a:r>
                        <a:rPr lang="en-US" sz="1700">
                          <a:effectLst/>
                        </a:rPr>
                        <a:t>2022</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4102027917"/>
                  </a:ext>
                </a:extLst>
              </a:tr>
              <a:tr h="354806">
                <a:tc>
                  <a:txBody>
                    <a:bodyPr/>
                    <a:lstStyle/>
                    <a:p>
                      <a:pPr marL="66675" marR="0">
                        <a:spcBef>
                          <a:spcPts val="5"/>
                        </a:spcBef>
                        <a:spcAft>
                          <a:spcPts val="0"/>
                        </a:spcAft>
                      </a:pPr>
                      <a:r>
                        <a:rPr lang="en-US" sz="1700" dirty="0">
                          <a:effectLst/>
                        </a:rPr>
                        <a:t>Elective Deferral Limit (401(k), 403(b), Roth 401(k), SARSEP)</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$23,000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$22,500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$20,500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1667006219"/>
                  </a:ext>
                </a:extLst>
              </a:tr>
              <a:tr h="354806">
                <a:tc>
                  <a:txBody>
                    <a:bodyPr/>
                    <a:lstStyle/>
                    <a:p>
                      <a:pPr marL="66675" marR="487680">
                        <a:spcBef>
                          <a:spcPts val="5"/>
                        </a:spcBef>
                        <a:spcAft>
                          <a:spcPts val="0"/>
                        </a:spcAft>
                      </a:pPr>
                      <a:r>
                        <a:rPr lang="en-US" sz="1700" dirty="0">
                          <a:effectLst/>
                        </a:rPr>
                        <a:t>Catch-Up Contribution Limit</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$7,500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$7,500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$6,500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2720008321"/>
                  </a:ext>
                </a:extLst>
              </a:tr>
              <a:tr h="354806">
                <a:tc>
                  <a:txBody>
                    <a:bodyPr/>
                    <a:lstStyle/>
                    <a:p>
                      <a:pPr marL="66675" marR="0">
                        <a:spcBef>
                          <a:spcPts val="5"/>
                        </a:spcBef>
                        <a:spcAft>
                          <a:spcPts val="0"/>
                        </a:spcAft>
                      </a:pPr>
                      <a:r>
                        <a:rPr lang="en-US" sz="1700">
                          <a:effectLst/>
                        </a:rPr>
                        <a:t>Annual Defined Benefit Limit</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$275,000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dirty="0">
                          <a:effectLst/>
                        </a:rPr>
                        <a:t>$265,000</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$245,000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1702872774"/>
                  </a:ext>
                </a:extLst>
              </a:tr>
              <a:tr h="354806">
                <a:tc>
                  <a:txBody>
                    <a:bodyPr/>
                    <a:lstStyle/>
                    <a:p>
                      <a:pPr marL="66675" marR="0">
                        <a:spcBef>
                          <a:spcPts val="5"/>
                        </a:spcBef>
                        <a:spcAft>
                          <a:spcPts val="0"/>
                        </a:spcAft>
                      </a:pPr>
                      <a:r>
                        <a:rPr lang="en-US" sz="1700">
                          <a:effectLst/>
                        </a:rPr>
                        <a:t>Annual Defined Contribution Limit</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$69,000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$66,000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$61,000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3481468931"/>
                  </a:ext>
                </a:extLst>
              </a:tr>
              <a:tr h="354806">
                <a:tc>
                  <a:txBody>
                    <a:bodyPr/>
                    <a:lstStyle/>
                    <a:p>
                      <a:pPr marL="66675" marR="0">
                        <a:spcBef>
                          <a:spcPts val="5"/>
                        </a:spcBef>
                        <a:spcAft>
                          <a:spcPts val="0"/>
                        </a:spcAft>
                      </a:pPr>
                      <a:r>
                        <a:rPr lang="en-US" sz="1700">
                          <a:effectLst/>
                        </a:rPr>
                        <a:t>Annual Compensation Limit</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$345,000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$330,000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$305,000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2737608802"/>
                  </a:ext>
                </a:extLst>
              </a:tr>
              <a:tr h="354806">
                <a:tc>
                  <a:txBody>
                    <a:bodyPr/>
                    <a:lstStyle/>
                    <a:p>
                      <a:pPr marL="66675" marR="0">
                        <a:spcBef>
                          <a:spcPts val="5"/>
                        </a:spcBef>
                        <a:spcAft>
                          <a:spcPts val="0"/>
                        </a:spcAft>
                      </a:pPr>
                      <a:r>
                        <a:rPr lang="en-US" sz="1700">
                          <a:effectLst/>
                        </a:rPr>
                        <a:t>457 Deferral Limit</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$23,000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$22,500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$20,500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723980354"/>
                  </a:ext>
                </a:extLst>
              </a:tr>
              <a:tr h="354806">
                <a:tc>
                  <a:txBody>
                    <a:bodyPr/>
                    <a:lstStyle/>
                    <a:p>
                      <a:pPr marL="66675" marR="220980">
                        <a:spcBef>
                          <a:spcPts val="5"/>
                        </a:spcBef>
                        <a:spcAft>
                          <a:spcPts val="0"/>
                        </a:spcAft>
                      </a:pPr>
                      <a:r>
                        <a:rPr lang="en-US" sz="1700">
                          <a:effectLst/>
                        </a:rPr>
                        <a:t>Highly Compensated Employee Dollar Threshold</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$155,000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$150,000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dirty="0">
                          <a:effectLst/>
                        </a:rPr>
                        <a:t>$135,000</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289818881"/>
                  </a:ext>
                </a:extLst>
              </a:tr>
              <a:tr h="354806">
                <a:tc>
                  <a:txBody>
                    <a:bodyPr/>
                    <a:lstStyle/>
                    <a:p>
                      <a:pPr marL="66675" marR="0">
                        <a:spcBef>
                          <a:spcPts val="5"/>
                        </a:spcBef>
                        <a:spcAft>
                          <a:spcPts val="0"/>
                        </a:spcAft>
                      </a:pPr>
                      <a:r>
                        <a:rPr lang="en-US" sz="1700">
                          <a:effectLst/>
                        </a:rPr>
                        <a:t>SIMPLE Contribution Limit</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$16,000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$15,500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$14,000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3047349710"/>
                  </a:ext>
                </a:extLst>
              </a:tr>
              <a:tr h="354806">
                <a:tc>
                  <a:txBody>
                    <a:bodyPr/>
                    <a:lstStyle/>
                    <a:p>
                      <a:pPr marL="66675" marR="748030">
                        <a:spcBef>
                          <a:spcPts val="5"/>
                        </a:spcBef>
                        <a:spcAft>
                          <a:spcPts val="0"/>
                        </a:spcAft>
                      </a:pPr>
                      <a:r>
                        <a:rPr lang="en-US" sz="1700">
                          <a:effectLst/>
                        </a:rPr>
                        <a:t>SIMPLE Catch-Up Contributions</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$3,500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dirty="0">
                          <a:effectLst/>
                        </a:rPr>
                        <a:t>$3,000</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2652226035"/>
                  </a:ext>
                </a:extLst>
              </a:tr>
              <a:tr h="354806">
                <a:tc>
                  <a:txBody>
                    <a:bodyPr/>
                    <a:lstStyle/>
                    <a:p>
                      <a:pPr marL="66675" marR="398145">
                        <a:spcBef>
                          <a:spcPts val="5"/>
                        </a:spcBef>
                        <a:spcAft>
                          <a:spcPts val="0"/>
                        </a:spcAft>
                      </a:pPr>
                      <a:r>
                        <a:rPr lang="en-US" sz="1700">
                          <a:effectLst/>
                        </a:rPr>
                        <a:t>SEP Coverage Minimum Comp.</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$750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$750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$650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3185660502"/>
                  </a:ext>
                </a:extLst>
              </a:tr>
              <a:tr h="354806">
                <a:tc>
                  <a:txBody>
                    <a:bodyPr/>
                    <a:lstStyle/>
                    <a:p>
                      <a:pPr marL="66675" marR="0">
                        <a:spcBef>
                          <a:spcPts val="5"/>
                        </a:spcBef>
                        <a:spcAft>
                          <a:spcPts val="0"/>
                        </a:spcAft>
                      </a:pPr>
                      <a:r>
                        <a:rPr lang="en-US" sz="1700">
                          <a:effectLst/>
                        </a:rPr>
                        <a:t>SEP Compensation Limit</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$345,000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$330,000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$305,000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4142094001"/>
                  </a:ext>
                </a:extLst>
              </a:tr>
              <a:tr h="354806">
                <a:tc>
                  <a:txBody>
                    <a:bodyPr/>
                    <a:lstStyle/>
                    <a:p>
                      <a:pPr marL="66675" marR="315595">
                        <a:spcBef>
                          <a:spcPts val="5"/>
                        </a:spcBef>
                        <a:spcAft>
                          <a:spcPts val="0"/>
                        </a:spcAft>
                      </a:pPr>
                      <a:r>
                        <a:rPr lang="en-US" sz="1700">
                          <a:effectLst/>
                        </a:rPr>
                        <a:t>Top-Heavy Key Employee Comp.</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$220,000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$215,000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dirty="0">
                          <a:effectLst/>
                        </a:rPr>
                        <a:t>$200,000</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1990519720"/>
                  </a:ext>
                </a:extLst>
              </a:tr>
              <a:tr h="354806">
                <a:tc>
                  <a:txBody>
                    <a:bodyPr/>
                    <a:lstStyle/>
                    <a:p>
                      <a:pPr marL="66675" marR="0">
                        <a:spcBef>
                          <a:spcPts val="5"/>
                        </a:spcBef>
                        <a:spcAft>
                          <a:spcPts val="0"/>
                        </a:spcAft>
                      </a:pPr>
                      <a:r>
                        <a:rPr lang="en-US" sz="1700">
                          <a:effectLst/>
                        </a:rPr>
                        <a:t>Social Security Taxable Wage Base</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$168,600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$160,200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dirty="0">
                          <a:effectLst/>
                        </a:rPr>
                        <a:t>$147,000</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321457585"/>
                  </a:ext>
                </a:extLst>
              </a:tr>
              <a:tr h="354806">
                <a:tc>
                  <a:txBody>
                    <a:bodyPr/>
                    <a:lstStyle/>
                    <a:p>
                      <a:pPr marL="66675" marR="0">
                        <a:spcBef>
                          <a:spcPts val="5"/>
                        </a:spcBef>
                        <a:spcAft>
                          <a:spcPts val="0"/>
                        </a:spcAft>
                      </a:pPr>
                      <a:r>
                        <a:rPr lang="en-US" sz="1700" dirty="0">
                          <a:effectLst/>
                        </a:rPr>
                        <a:t>ESOP maximum amount subject to a 5-year distribution period</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$1,380,000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$1,330,000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$1,230,000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1923392176"/>
                  </a:ext>
                </a:extLst>
              </a:tr>
              <a:tr h="354806">
                <a:tc>
                  <a:txBody>
                    <a:bodyPr/>
                    <a:lstStyle/>
                    <a:p>
                      <a:pPr marL="66675" marR="0">
                        <a:spcBef>
                          <a:spcPts val="5"/>
                        </a:spcBef>
                        <a:spcAft>
                          <a:spcPts val="0"/>
                        </a:spcAft>
                      </a:pPr>
                      <a:r>
                        <a:rPr lang="en-US" sz="1700">
                          <a:effectLst/>
                        </a:rPr>
                        <a:t>ESOP maximum amount for lengthening of the 5-year period</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$275,000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a:effectLst/>
                        </a:rPr>
                        <a:t>$265,000</a:t>
                      </a:r>
                      <a:endParaRPr lang="en-US" sz="170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tc>
                  <a:txBody>
                    <a:bodyPr/>
                    <a:lstStyle/>
                    <a:p>
                      <a:pPr marL="0" marR="0" algn="r">
                        <a:spcBef>
                          <a:spcPts val="5"/>
                        </a:spcBef>
                        <a:spcAft>
                          <a:spcPts val="0"/>
                        </a:spcAft>
                      </a:pPr>
                      <a:r>
                        <a:rPr lang="en-US" sz="1700" dirty="0">
                          <a:effectLst/>
                        </a:rPr>
                        <a:t>$245,000</a:t>
                      </a:r>
                      <a:endParaRPr lang="en-US" sz="1700" dirty="0">
                        <a:solidFill>
                          <a:srgbClr val="595959"/>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103632" marR="103632" marT="0" marB="0"/>
                </a:tc>
                <a:extLst>
                  <a:ext uri="{0D108BD9-81ED-4DB2-BD59-A6C34878D82A}">
                    <a16:rowId xmlns:a16="http://schemas.microsoft.com/office/drawing/2014/main" val="683516877"/>
                  </a:ext>
                </a:extLst>
              </a:tr>
            </a:tbl>
          </a:graphicData>
        </a:graphic>
      </p:graphicFrame>
      <p:sp>
        <p:nvSpPr>
          <p:cNvPr id="4" name="Slide Number Placeholder 3">
            <a:extLst>
              <a:ext uri="{FF2B5EF4-FFF2-40B4-BE49-F238E27FC236}">
                <a16:creationId xmlns:a16="http://schemas.microsoft.com/office/drawing/2014/main" id="{7A93687C-0C7B-4081-8E56-C0B5A6E40822}"/>
              </a:ext>
            </a:extLst>
          </p:cNvPr>
          <p:cNvSpPr>
            <a:spLocks noGrp="1"/>
          </p:cNvSpPr>
          <p:nvPr>
            <p:ph type="sldNum" sz="quarter" idx="12"/>
          </p:nvPr>
        </p:nvSpPr>
        <p:spPr/>
        <p:txBody>
          <a:bodyPr vert="horz" lIns="138176" tIns="69088" rIns="138176" bIns="69088" rtlCol="0" anchor="ctr">
            <a:normAutofit/>
          </a:bodyPr>
          <a:lstStyle/>
          <a:p>
            <a:fld id="{81D60167-4931-47E6-BA6A-407CBD079E47}" type="slidenum">
              <a:rPr lang="en-US"/>
              <a:pPr/>
              <a:t>46</a:t>
            </a:fld>
            <a:endParaRPr lang="en-US"/>
          </a:p>
        </p:txBody>
      </p:sp>
      <p:sp>
        <p:nvSpPr>
          <p:cNvPr id="2" name="Footer Placeholder 3">
            <a:extLst>
              <a:ext uri="{FF2B5EF4-FFF2-40B4-BE49-F238E27FC236}">
                <a16:creationId xmlns:a16="http://schemas.microsoft.com/office/drawing/2014/main" id="{6CF2F302-BD67-31D3-02E0-7802426546C1}"/>
              </a:ext>
            </a:extLst>
          </p:cNvPr>
          <p:cNvSpPr>
            <a:spLocks noGrp="1"/>
          </p:cNvSpPr>
          <p:nvPr>
            <p:ph type="ftr" sz="quarter" idx="11"/>
          </p:nvPr>
        </p:nvSpPr>
        <p:spPr>
          <a:xfrm>
            <a:off x="628074" y="6920714"/>
            <a:ext cx="12561453" cy="301752"/>
          </a:xfrm>
        </p:spPr>
        <p:txBody>
          <a:bodyPr/>
          <a:lstStyle/>
          <a:p>
            <a:r>
              <a:rPr lang="en-US"/>
              <a:t>ACR# 6543459 04/24</a:t>
            </a:r>
            <a:endParaRPr lang="en-US" dirty="0"/>
          </a:p>
        </p:txBody>
      </p:sp>
    </p:spTree>
    <p:extLst>
      <p:ext uri="{BB962C8B-B14F-4D97-AF65-F5344CB8AC3E}">
        <p14:creationId xmlns:p14="http://schemas.microsoft.com/office/powerpoint/2010/main" val="220824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6BA8-B800-48DB-879B-B3E16E3019A1}"/>
              </a:ext>
            </a:extLst>
          </p:cNvPr>
          <p:cNvSpPr>
            <a:spLocks noGrp="1"/>
          </p:cNvSpPr>
          <p:nvPr>
            <p:ph type="title"/>
          </p:nvPr>
        </p:nvSpPr>
        <p:spPr>
          <a:xfrm>
            <a:off x="628074" y="419708"/>
            <a:ext cx="12561453" cy="380393"/>
          </a:xfrm>
        </p:spPr>
        <p:txBody>
          <a:bodyPr/>
          <a:lstStyle/>
          <a:p>
            <a:r>
              <a:rPr lang="en-US" dirty="0"/>
              <a:t>Conclusion</a:t>
            </a:r>
          </a:p>
        </p:txBody>
      </p:sp>
      <p:graphicFrame>
        <p:nvGraphicFramePr>
          <p:cNvPr id="3" name="Content Placeholder 2">
            <a:extLst>
              <a:ext uri="{FF2B5EF4-FFF2-40B4-BE49-F238E27FC236}">
                <a16:creationId xmlns:a16="http://schemas.microsoft.com/office/drawing/2014/main" id="{211B1548-EC5B-1F7B-A1F7-D3A50D52944C}"/>
              </a:ext>
            </a:extLst>
          </p:cNvPr>
          <p:cNvGraphicFramePr>
            <a:graphicFrameLocks noGrp="1"/>
          </p:cNvGraphicFramePr>
          <p:nvPr>
            <p:ph idx="1"/>
            <p:extLst>
              <p:ext uri="{D42A27DB-BD31-4B8C-83A1-F6EECF244321}">
                <p14:modId xmlns:p14="http://schemas.microsoft.com/office/powerpoint/2010/main" val="571509879"/>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FB1F36A-FB8D-42DE-921D-5BB8F09AAA42}"/>
              </a:ext>
            </a:extLst>
          </p:cNvPr>
          <p:cNvSpPr>
            <a:spLocks noGrp="1"/>
          </p:cNvSpPr>
          <p:nvPr>
            <p:ph type="sldNum" sz="quarter" idx="12"/>
          </p:nvPr>
        </p:nvSpPr>
        <p:spPr>
          <a:xfrm>
            <a:off x="12561454" y="7255717"/>
            <a:ext cx="628071" cy="345422"/>
          </a:xfrm>
        </p:spPr>
        <p:txBody>
          <a:bodyPr/>
          <a:lstStyle/>
          <a:p>
            <a:fld id="{81D60167-4931-47E6-BA6A-407CBD079E47}" type="slidenum">
              <a:rPr lang="en-US" smtClean="0"/>
              <a:pPr/>
              <a:t>47</a:t>
            </a:fld>
            <a:endParaRPr lang="en-US" dirty="0"/>
          </a:p>
        </p:txBody>
      </p:sp>
      <p:sp>
        <p:nvSpPr>
          <p:cNvPr id="5" name="Footer Placeholder 3">
            <a:extLst>
              <a:ext uri="{FF2B5EF4-FFF2-40B4-BE49-F238E27FC236}">
                <a16:creationId xmlns:a16="http://schemas.microsoft.com/office/drawing/2014/main" id="{F8CEBA70-7687-25B3-558A-7753ACFDD289}"/>
              </a:ext>
            </a:extLst>
          </p:cNvPr>
          <p:cNvSpPr>
            <a:spLocks noGrp="1"/>
          </p:cNvSpPr>
          <p:nvPr>
            <p:ph type="ftr" sz="quarter" idx="11"/>
          </p:nvPr>
        </p:nvSpPr>
        <p:spPr>
          <a:xfrm>
            <a:off x="628074" y="6920714"/>
            <a:ext cx="12561453" cy="301752"/>
          </a:xfrm>
        </p:spPr>
        <p:txBody>
          <a:bodyPr/>
          <a:lstStyle/>
          <a:p>
            <a:r>
              <a:rPr lang="en-US"/>
              <a:t>ACR# 6543459 04/24</a:t>
            </a:r>
            <a:endParaRPr lang="en-US" dirty="0"/>
          </a:p>
        </p:txBody>
      </p:sp>
    </p:spTree>
    <p:extLst>
      <p:ext uri="{BB962C8B-B14F-4D97-AF65-F5344CB8AC3E}">
        <p14:creationId xmlns:p14="http://schemas.microsoft.com/office/powerpoint/2010/main" val="4051935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7A0B-F7ED-7D7E-2779-95FA238F29C7}"/>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1657C28E-C776-2467-5E82-E4D5F10EF860}"/>
              </a:ext>
            </a:extLst>
          </p:cNvPr>
          <p:cNvSpPr>
            <a:spLocks noGrp="1"/>
          </p:cNvSpPr>
          <p:nvPr>
            <p:ph idx="1"/>
          </p:nvPr>
        </p:nvSpPr>
        <p:spPr/>
        <p:txBody>
          <a:bodyPr>
            <a:normAutofit/>
          </a:bodyPr>
          <a:lstStyle/>
          <a:p>
            <a:r>
              <a:rPr lang="en-US" sz="1200" dirty="0"/>
              <a:t>This material is intended to provide general information only and nothing in it should be acted upon without consultation with qualified financial professionals. Receipt of this material does not create a client relationship between the recipient and KerberRose Wealth Management, LLC.</a:t>
            </a:r>
          </a:p>
          <a:p>
            <a:r>
              <a:rPr lang="en-US" sz="1200" dirty="0"/>
              <a:t>The information contained herein has been prepared solely for informational purposes and is not an offer to buy or sell or a solicitation of an offer to buy or sell any security or to participate in any trading strategy. Any decision to invest according to investment advice provided by KerberRose Wealth Management, LLC should be made after conducting such investigations as the investor deems necessary and consulting the investor’s own investment, legal, accounting and tax professionals in order to make an independent determination of the suitability and consequences of an investment. </a:t>
            </a:r>
          </a:p>
          <a:p>
            <a:pPr>
              <a:spcBef>
                <a:spcPts val="0"/>
              </a:spcBef>
            </a:pPr>
            <a:r>
              <a:rPr lang="en-US" sz="1200" dirty="0"/>
              <a:t>KerberRose Wealth Management, LLC and its affiliates do not provide tax advice. Accordingly, any discussion of U.S. tax matters contained herein (including any attachments) is not intended or written to be used, and cannot be used, in connection with the promotion, marketing or recommendation by anyone unaffiliated with KerberRose Wealth Management, LLC of any of the matters addressed herein or for the purpose of avoiding U.S. tax-related penalties.</a:t>
            </a:r>
          </a:p>
          <a:p>
            <a:pPr>
              <a:spcBef>
                <a:spcPts val="0"/>
              </a:spcBef>
            </a:pPr>
            <a:r>
              <a:rPr lang="en-US" sz="1200" dirty="0"/>
              <a:t>This document was produced by, and the opinions expressed are those of KerberRose Wealth Management, LLC as of the date of writing and are subject to change. There is no assurance that such results, events or targets will be achieved, and may be significantly different than that shown here. This research is based on RPAG proprietary research and analysis of global markets and investing. The information and/or analysis contained in this material have been compiled or arrived at from sources believed to be reliable, however KerberRose Wealth Management, LLC does not make any representation as their accuracy or completeness and does not accept liability for any loss arising from the use hereof. Some internally generated information may be considered theoretical in nature and is subject to inherent limitations associated therein. Any sectors or allocations referenced may or may not be represented in portfolios of clients of KerberRose Wealth Management, LLC. The reader should not assume that any investments in sectors and markets identified or described were or will be profitable. The use of tools cannot guarantee performance. Past performance is no guarantee of future results.  </a:t>
            </a:r>
          </a:p>
          <a:p>
            <a:pPr marL="0" indent="0">
              <a:spcBef>
                <a:spcPts val="0"/>
              </a:spcBef>
              <a:spcAft>
                <a:spcPts val="0"/>
              </a:spcAft>
              <a:buNone/>
            </a:pPr>
            <a:endParaRPr lang="en-US" sz="1200" dirty="0"/>
          </a:p>
          <a:p>
            <a:pPr>
              <a:spcAft>
                <a:spcPts val="0"/>
              </a:spcAft>
            </a:pPr>
            <a:r>
              <a:rPr lang="en-US" sz="1200" kern="0" dirty="0">
                <a:solidFill>
                  <a:schemeClr val="tx1">
                    <a:lumMod val="90000"/>
                    <a:lumOff val="10000"/>
                  </a:schemeClr>
                </a:solidFill>
                <a:ea typeface="MS PGothic" pitchFamily="34" charset="-128"/>
              </a:rPr>
              <a:t>KerberRose Wealth Management, LLC is a Registered Investment Advisor. Certain representatives of KerberRose Wealth Management, LLC are also Registered Representatives offering securities through APW Capital, Inc., Member FINRA/SIPC. 100 Enterprise Drive, Suite 504, Rockaway, NJ 07866 (800)637-3211. KerberRose Wealth Management, LLC is not owned or operated APW Capital, Inc. </a:t>
            </a:r>
            <a:r>
              <a:rPr lang="en-US" sz="1200" kern="0">
                <a:solidFill>
                  <a:schemeClr val="tx1">
                    <a:lumMod val="90000"/>
                    <a:lumOff val="10000"/>
                  </a:schemeClr>
                </a:solidFill>
                <a:ea typeface="MS PGothic" pitchFamily="34" charset="-128"/>
              </a:rPr>
              <a:t>Financial Planning and Investment Advisory Services are offered through KerberRose Wealth Management, LLC.</a:t>
            </a:r>
            <a:r>
              <a:rPr lang="en-US" sz="1200"/>
              <a:t> </a:t>
            </a:r>
            <a:r>
              <a:rPr lang="en-US" sz="1200" dirty="0"/>
              <a:t>ACR# 6543459 04/24</a:t>
            </a:r>
          </a:p>
          <a:p>
            <a:pPr marL="0" indent="0">
              <a:spcBef>
                <a:spcPts val="0"/>
              </a:spcBef>
              <a:spcAft>
                <a:spcPts val="0"/>
              </a:spcAft>
              <a:buNone/>
            </a:pPr>
            <a:endParaRPr lang="en-US" sz="1200" dirty="0"/>
          </a:p>
        </p:txBody>
      </p:sp>
      <p:sp>
        <p:nvSpPr>
          <p:cNvPr id="5" name="Slide Number Placeholder 4">
            <a:extLst>
              <a:ext uri="{FF2B5EF4-FFF2-40B4-BE49-F238E27FC236}">
                <a16:creationId xmlns:a16="http://schemas.microsoft.com/office/drawing/2014/main" id="{2C1C7D7B-5648-C95B-F87A-0086CF3BC90E}"/>
              </a:ext>
            </a:extLst>
          </p:cNvPr>
          <p:cNvSpPr>
            <a:spLocks noGrp="1"/>
          </p:cNvSpPr>
          <p:nvPr>
            <p:ph type="sldNum" sz="quarter" idx="12"/>
          </p:nvPr>
        </p:nvSpPr>
        <p:spPr/>
        <p:txBody>
          <a:bodyPr/>
          <a:lstStyle/>
          <a:p>
            <a:fld id="{9061F5B3-D3D1-4E34-B802-F65422553442}" type="slidenum">
              <a:rPr lang="en-US" smtClean="0"/>
              <a:t>48</a:t>
            </a:fld>
            <a:endParaRPr lang="en-US"/>
          </a:p>
        </p:txBody>
      </p:sp>
      <p:sp>
        <p:nvSpPr>
          <p:cNvPr id="6" name="Footer Placeholder 3">
            <a:extLst>
              <a:ext uri="{FF2B5EF4-FFF2-40B4-BE49-F238E27FC236}">
                <a16:creationId xmlns:a16="http://schemas.microsoft.com/office/drawing/2014/main" id="{2D14ABFE-574C-1D59-B046-C5E6D1B25DE6}"/>
              </a:ext>
            </a:extLst>
          </p:cNvPr>
          <p:cNvSpPr>
            <a:spLocks noGrp="1"/>
          </p:cNvSpPr>
          <p:nvPr>
            <p:ph type="ftr" sz="quarter" idx="11"/>
          </p:nvPr>
        </p:nvSpPr>
        <p:spPr>
          <a:xfrm>
            <a:off x="628650" y="6921500"/>
            <a:ext cx="12560300" cy="301625"/>
          </a:xfrm>
        </p:spPr>
        <p:txBody>
          <a:bodyPr/>
          <a:lstStyle/>
          <a:p>
            <a:r>
              <a:rPr lang="en-US" dirty="0"/>
              <a:t>ACR# 6543459 04/24</a:t>
            </a:r>
          </a:p>
        </p:txBody>
      </p:sp>
    </p:spTree>
    <p:extLst>
      <p:ext uri="{BB962C8B-B14F-4D97-AF65-F5344CB8AC3E}">
        <p14:creationId xmlns:p14="http://schemas.microsoft.com/office/powerpoint/2010/main" val="147767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4465-9799-5801-22E3-8DA57A1941E2}"/>
              </a:ext>
            </a:extLst>
          </p:cNvPr>
          <p:cNvSpPr>
            <a:spLocks noGrp="1"/>
          </p:cNvSpPr>
          <p:nvPr>
            <p:ph type="title"/>
          </p:nvPr>
        </p:nvSpPr>
        <p:spPr/>
        <p:txBody>
          <a:bodyPr/>
          <a:lstStyle/>
          <a:p>
            <a:r>
              <a:rPr lang="en-US" dirty="0"/>
              <a:t>DOL 2023 Enforcement Results</a:t>
            </a:r>
            <a:r>
              <a:rPr lang="en-US" baseline="30000" dirty="0"/>
              <a:t>1</a:t>
            </a:r>
          </a:p>
        </p:txBody>
      </p:sp>
      <p:sp>
        <p:nvSpPr>
          <p:cNvPr id="4" name="Footer Placeholder 3">
            <a:extLst>
              <a:ext uri="{FF2B5EF4-FFF2-40B4-BE49-F238E27FC236}">
                <a16:creationId xmlns:a16="http://schemas.microsoft.com/office/drawing/2014/main" id="{A3721017-3248-60F0-C5E8-E1A4B67AA276}"/>
              </a:ext>
            </a:extLst>
          </p:cNvPr>
          <p:cNvSpPr>
            <a:spLocks noGrp="1"/>
          </p:cNvSpPr>
          <p:nvPr>
            <p:ph type="ftr" sz="quarter" idx="11"/>
          </p:nvPr>
        </p:nvSpPr>
        <p:spPr/>
        <p:txBody>
          <a:bodyPr/>
          <a:lstStyle/>
          <a:p>
            <a:r>
              <a:rPr lang="en-US" altLang="en-US" sz="800" baseline="30000" dirty="0">
                <a:solidFill>
                  <a:srgbClr val="003F6B"/>
                </a:solidFill>
              </a:rPr>
              <a:t>1</a:t>
            </a:r>
            <a:r>
              <a:rPr lang="en-US" altLang="en-US" sz="800" dirty="0">
                <a:solidFill>
                  <a:srgbClr val="003F6B"/>
                </a:solidFill>
              </a:rPr>
              <a:t> </a:t>
            </a:r>
            <a:r>
              <a:rPr lang="en-US" altLang="en-US" sz="800" dirty="0">
                <a:solidFill>
                  <a:srgbClr val="003F6B"/>
                </a:solidFill>
                <a:hlinkClick r:id="rId3"/>
              </a:rPr>
              <a:t>EBSA FY 2023 Fact Sheet </a:t>
            </a:r>
            <a:endParaRPr lang="en-US" altLang="en-US" sz="800" dirty="0">
              <a:solidFill>
                <a:srgbClr val="003F6B"/>
              </a:solidFill>
            </a:endParaRPr>
          </a:p>
          <a:p>
            <a:r>
              <a:rPr lang="en-US" dirty="0"/>
              <a:t>ACR# 6543459 04/24</a:t>
            </a:r>
          </a:p>
        </p:txBody>
      </p:sp>
      <p:sp>
        <p:nvSpPr>
          <p:cNvPr id="5" name="Slide Number Placeholder 4">
            <a:extLst>
              <a:ext uri="{FF2B5EF4-FFF2-40B4-BE49-F238E27FC236}">
                <a16:creationId xmlns:a16="http://schemas.microsoft.com/office/drawing/2014/main" id="{91490391-AB29-2FF8-D07A-8001DC1180A9}"/>
              </a:ext>
            </a:extLst>
          </p:cNvPr>
          <p:cNvSpPr>
            <a:spLocks noGrp="1"/>
          </p:cNvSpPr>
          <p:nvPr>
            <p:ph type="sldNum" sz="quarter" idx="12"/>
          </p:nvPr>
        </p:nvSpPr>
        <p:spPr/>
        <p:txBody>
          <a:bodyPr/>
          <a:lstStyle/>
          <a:p>
            <a:fld id="{9061F5B3-D3D1-4E34-B802-F65422553442}" type="slidenum">
              <a:rPr lang="en-US" smtClean="0"/>
              <a:t>4</a:t>
            </a:fld>
            <a:endParaRPr lang="en-US"/>
          </a:p>
        </p:txBody>
      </p:sp>
      <p:sp>
        <p:nvSpPr>
          <p:cNvPr id="6" name="Content Placeholder 2">
            <a:extLst>
              <a:ext uri="{FF2B5EF4-FFF2-40B4-BE49-F238E27FC236}">
                <a16:creationId xmlns:a16="http://schemas.microsoft.com/office/drawing/2014/main" id="{EEC652F4-2107-A73C-0340-0A4905DCD2CA}"/>
              </a:ext>
            </a:extLst>
          </p:cNvPr>
          <p:cNvSpPr txBox="1">
            <a:spLocks/>
          </p:cNvSpPr>
          <p:nvPr/>
        </p:nvSpPr>
        <p:spPr>
          <a:xfrm>
            <a:off x="812800" y="4043864"/>
            <a:ext cx="12496800" cy="2356935"/>
          </a:xfrm>
          <a:prstGeom prst="rect">
            <a:avLst/>
          </a:prstGeom>
        </p:spPr>
        <p:txBody>
          <a:bodyPr>
            <a:normAutofit fontScale="92500" lnSpcReduction="10000"/>
          </a:bodyPr>
          <a:lstStyle>
            <a:lvl1pPr marL="285750"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9112"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42950"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76312" indent="-285750" algn="l" defTabSz="1005840" rtl="0" eaLnBrk="1" latinLnBrk="0" hangingPunct="1">
              <a:lnSpc>
                <a:spcPct val="100000"/>
              </a:lnSpc>
              <a:spcBef>
                <a:spcPts val="0"/>
              </a:spcBef>
              <a:spcAft>
                <a:spcPts val="90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buClr>
                <a:schemeClr val="bg1"/>
              </a:buClr>
            </a:pPr>
            <a:r>
              <a:rPr lang="en-US" sz="2800" dirty="0">
                <a:solidFill>
                  <a:schemeClr val="bg1"/>
                </a:solidFill>
              </a:rPr>
              <a:t>69% of the plans were required to restore losses to the plan or take another type of corrective action to correct plan deficiencies</a:t>
            </a:r>
          </a:p>
          <a:p>
            <a:pPr marL="0" indent="0">
              <a:buClr>
                <a:schemeClr val="bg1"/>
              </a:buClr>
              <a:buNone/>
            </a:pPr>
            <a:endParaRPr lang="en-US" sz="2800" dirty="0">
              <a:solidFill>
                <a:schemeClr val="bg1"/>
              </a:solidFill>
            </a:endParaRPr>
          </a:p>
          <a:p>
            <a:pPr>
              <a:buClr>
                <a:schemeClr val="bg1"/>
              </a:buClr>
            </a:pPr>
            <a:r>
              <a:rPr lang="en-US" sz="2800" dirty="0">
                <a:solidFill>
                  <a:schemeClr val="bg1"/>
                </a:solidFill>
              </a:rPr>
              <a:t>60 individuals (e.g., plan officials, corporate officers and service providers) were indicted for crimes against their plans</a:t>
            </a:r>
          </a:p>
          <a:p>
            <a:pPr marL="0" indent="0">
              <a:buFont typeface="Arial" panose="020B0604020202020204" pitchFamily="34" charset="0"/>
              <a:buNone/>
            </a:pPr>
            <a:endParaRPr lang="en-US" sz="2800" dirty="0">
              <a:solidFill>
                <a:schemeClr val="bg1"/>
              </a:solidFill>
            </a:endParaRPr>
          </a:p>
          <a:p>
            <a:pPr marL="0" indent="0">
              <a:buFont typeface="Arial" panose="020B0604020202020204" pitchFamily="34" charset="0"/>
              <a:buNone/>
            </a:pPr>
            <a:endParaRPr lang="en-US" sz="2400" dirty="0">
              <a:solidFill>
                <a:schemeClr val="bg1"/>
              </a:solidFill>
            </a:endParaRPr>
          </a:p>
        </p:txBody>
      </p:sp>
      <p:grpSp>
        <p:nvGrpSpPr>
          <p:cNvPr id="8" name="Group 13">
            <a:extLst>
              <a:ext uri="{FF2B5EF4-FFF2-40B4-BE49-F238E27FC236}">
                <a16:creationId xmlns:a16="http://schemas.microsoft.com/office/drawing/2014/main" id="{A77CD86C-A564-40DB-20F9-00CAAB66D039}"/>
              </a:ext>
            </a:extLst>
          </p:cNvPr>
          <p:cNvGrpSpPr>
            <a:grpSpLocks/>
          </p:cNvGrpSpPr>
          <p:nvPr/>
        </p:nvGrpSpPr>
        <p:grpSpPr bwMode="auto">
          <a:xfrm>
            <a:off x="832372" y="1503620"/>
            <a:ext cx="2534769" cy="1579989"/>
            <a:chOff x="2226537" y="1843177"/>
            <a:chExt cx="1632503" cy="1219637"/>
          </a:xfrm>
        </p:grpSpPr>
        <p:sp>
          <p:nvSpPr>
            <p:cNvPr id="9" name="TextBox 14">
              <a:extLst>
                <a:ext uri="{FF2B5EF4-FFF2-40B4-BE49-F238E27FC236}">
                  <a16:creationId xmlns:a16="http://schemas.microsoft.com/office/drawing/2014/main" id="{5EAD156E-781F-57FA-B8B0-4E8527E635B8}"/>
                </a:ext>
              </a:extLst>
            </p:cNvPr>
            <p:cNvSpPr txBox="1">
              <a:spLocks noChangeArrowheads="1"/>
            </p:cNvSpPr>
            <p:nvPr/>
          </p:nvSpPr>
          <p:spPr bwMode="auto">
            <a:xfrm>
              <a:off x="2369413" y="2514992"/>
              <a:ext cx="1489627" cy="54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dirty="0">
                  <a:solidFill>
                    <a:schemeClr val="bg1"/>
                  </a:solidFill>
                  <a:latin typeface="+mn-lt"/>
                </a:rPr>
                <a:t>2023 monetary results</a:t>
              </a:r>
            </a:p>
          </p:txBody>
        </p:sp>
        <p:sp>
          <p:nvSpPr>
            <p:cNvPr id="10" name="TextBox 15">
              <a:extLst>
                <a:ext uri="{FF2B5EF4-FFF2-40B4-BE49-F238E27FC236}">
                  <a16:creationId xmlns:a16="http://schemas.microsoft.com/office/drawing/2014/main" id="{C1712212-07D3-A781-3581-B84D4137FB56}"/>
                </a:ext>
              </a:extLst>
            </p:cNvPr>
            <p:cNvSpPr txBox="1">
              <a:spLocks noChangeArrowheads="1"/>
            </p:cNvSpPr>
            <p:nvPr/>
          </p:nvSpPr>
          <p:spPr bwMode="auto">
            <a:xfrm>
              <a:off x="2226537" y="1843177"/>
              <a:ext cx="1632502" cy="66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sz="5000" b="1" dirty="0">
                  <a:solidFill>
                    <a:schemeClr val="bg1"/>
                  </a:solidFill>
                  <a:effectLst>
                    <a:outerShdw blurRad="38100" dist="38100" dir="2700000" algn="tl">
                      <a:srgbClr val="000000">
                        <a:alpha val="43137"/>
                      </a:srgbClr>
                    </a:outerShdw>
                  </a:effectLst>
                  <a:latin typeface="+mn-lt"/>
                </a:rPr>
                <a:t>$1.44B</a:t>
              </a:r>
            </a:p>
          </p:txBody>
        </p:sp>
      </p:grpSp>
      <p:grpSp>
        <p:nvGrpSpPr>
          <p:cNvPr id="11" name="Group 16">
            <a:extLst>
              <a:ext uri="{FF2B5EF4-FFF2-40B4-BE49-F238E27FC236}">
                <a16:creationId xmlns:a16="http://schemas.microsoft.com/office/drawing/2014/main" id="{08C5FFA8-2736-6707-5B29-C52AB54E0D05}"/>
              </a:ext>
            </a:extLst>
          </p:cNvPr>
          <p:cNvGrpSpPr>
            <a:grpSpLocks/>
          </p:cNvGrpSpPr>
          <p:nvPr/>
        </p:nvGrpSpPr>
        <p:grpSpPr bwMode="auto">
          <a:xfrm>
            <a:off x="4022777" y="1494644"/>
            <a:ext cx="2516258" cy="1593347"/>
            <a:chOff x="2369412" y="1520011"/>
            <a:chExt cx="2256926" cy="1229762"/>
          </a:xfrm>
        </p:grpSpPr>
        <p:sp>
          <p:nvSpPr>
            <p:cNvPr id="12" name="TextBox 17">
              <a:extLst>
                <a:ext uri="{FF2B5EF4-FFF2-40B4-BE49-F238E27FC236}">
                  <a16:creationId xmlns:a16="http://schemas.microsoft.com/office/drawing/2014/main" id="{F749B240-BC5A-8843-2494-E2334C2306DF}"/>
                </a:ext>
              </a:extLst>
            </p:cNvPr>
            <p:cNvSpPr txBox="1">
              <a:spLocks noChangeArrowheads="1"/>
            </p:cNvSpPr>
            <p:nvPr/>
          </p:nvSpPr>
          <p:spPr bwMode="auto">
            <a:xfrm>
              <a:off x="2369412" y="2202034"/>
              <a:ext cx="2256926" cy="54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dirty="0">
                  <a:solidFill>
                    <a:schemeClr val="bg1"/>
                  </a:solidFill>
                  <a:latin typeface="+mn-lt"/>
                </a:rPr>
                <a:t>full-timers assigned to enforcement</a:t>
              </a:r>
            </a:p>
          </p:txBody>
        </p:sp>
        <p:sp>
          <p:nvSpPr>
            <p:cNvPr id="13" name="TextBox 18">
              <a:extLst>
                <a:ext uri="{FF2B5EF4-FFF2-40B4-BE49-F238E27FC236}">
                  <a16:creationId xmlns:a16="http://schemas.microsoft.com/office/drawing/2014/main" id="{40EACAF9-DDCF-EDC0-D683-590A896FFBFD}"/>
                </a:ext>
              </a:extLst>
            </p:cNvPr>
            <p:cNvSpPr txBox="1">
              <a:spLocks noChangeArrowheads="1"/>
            </p:cNvSpPr>
            <p:nvPr/>
          </p:nvSpPr>
          <p:spPr bwMode="auto">
            <a:xfrm>
              <a:off x="2369412" y="1520011"/>
              <a:ext cx="1323797" cy="6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sz="5000" b="1" dirty="0">
                  <a:solidFill>
                    <a:schemeClr val="bg1"/>
                  </a:solidFill>
                  <a:effectLst>
                    <a:outerShdw blurRad="38100" dist="38100" dir="2700000" algn="tl">
                      <a:srgbClr val="000000">
                        <a:alpha val="43137"/>
                      </a:srgbClr>
                    </a:outerShdw>
                  </a:effectLst>
                  <a:latin typeface="+mn-lt"/>
                </a:rPr>
                <a:t>628</a:t>
              </a:r>
            </a:p>
          </p:txBody>
        </p:sp>
      </p:grpSp>
      <p:grpSp>
        <p:nvGrpSpPr>
          <p:cNvPr id="14" name="Group 22">
            <a:extLst>
              <a:ext uri="{FF2B5EF4-FFF2-40B4-BE49-F238E27FC236}">
                <a16:creationId xmlns:a16="http://schemas.microsoft.com/office/drawing/2014/main" id="{E83237A7-C094-FD6D-40BF-796D93731FE1}"/>
              </a:ext>
            </a:extLst>
          </p:cNvPr>
          <p:cNvGrpSpPr>
            <a:grpSpLocks/>
          </p:cNvGrpSpPr>
          <p:nvPr/>
        </p:nvGrpSpPr>
        <p:grpSpPr bwMode="auto">
          <a:xfrm>
            <a:off x="7051735" y="1459355"/>
            <a:ext cx="2312926" cy="1593349"/>
            <a:chOff x="4481893" y="1832969"/>
            <a:chExt cx="2162464" cy="1229762"/>
          </a:xfrm>
        </p:grpSpPr>
        <p:sp>
          <p:nvSpPr>
            <p:cNvPr id="15" name="TextBox 23">
              <a:extLst>
                <a:ext uri="{FF2B5EF4-FFF2-40B4-BE49-F238E27FC236}">
                  <a16:creationId xmlns:a16="http://schemas.microsoft.com/office/drawing/2014/main" id="{1791E31F-39D3-F4F5-4349-C4C523926D43}"/>
                </a:ext>
              </a:extLst>
            </p:cNvPr>
            <p:cNvSpPr txBox="1">
              <a:spLocks noChangeArrowheads="1"/>
            </p:cNvSpPr>
            <p:nvPr/>
          </p:nvSpPr>
          <p:spPr bwMode="auto">
            <a:xfrm>
              <a:off x="4481893" y="2514992"/>
              <a:ext cx="2162464" cy="54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dirty="0">
                  <a:solidFill>
                    <a:schemeClr val="bg1"/>
                  </a:solidFill>
                  <a:latin typeface="+mn-lt"/>
                </a:rPr>
                <a:t>civil investigations closed </a:t>
              </a:r>
            </a:p>
          </p:txBody>
        </p:sp>
        <p:sp>
          <p:nvSpPr>
            <p:cNvPr id="16" name="TextBox 24">
              <a:extLst>
                <a:ext uri="{FF2B5EF4-FFF2-40B4-BE49-F238E27FC236}">
                  <a16:creationId xmlns:a16="http://schemas.microsoft.com/office/drawing/2014/main" id="{18355C2E-9D19-614F-2B86-E077E2CC676B}"/>
                </a:ext>
              </a:extLst>
            </p:cNvPr>
            <p:cNvSpPr txBox="1">
              <a:spLocks noChangeArrowheads="1"/>
            </p:cNvSpPr>
            <p:nvPr/>
          </p:nvSpPr>
          <p:spPr bwMode="auto">
            <a:xfrm>
              <a:off x="4481894" y="1832969"/>
              <a:ext cx="1899872" cy="6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sz="5000" b="1" dirty="0">
                  <a:solidFill>
                    <a:schemeClr val="bg1"/>
                  </a:solidFill>
                  <a:effectLst>
                    <a:outerShdw blurRad="38100" dist="38100" dir="2700000" algn="tl">
                      <a:srgbClr val="000000">
                        <a:alpha val="43137"/>
                      </a:srgbClr>
                    </a:outerShdw>
                  </a:effectLst>
                  <a:latin typeface="+mn-lt"/>
                </a:rPr>
                <a:t>731</a:t>
              </a:r>
            </a:p>
          </p:txBody>
        </p:sp>
      </p:grpSp>
      <p:grpSp>
        <p:nvGrpSpPr>
          <p:cNvPr id="17" name="Group 25">
            <a:extLst>
              <a:ext uri="{FF2B5EF4-FFF2-40B4-BE49-F238E27FC236}">
                <a16:creationId xmlns:a16="http://schemas.microsoft.com/office/drawing/2014/main" id="{DD359F1F-1521-56D4-B956-544E51F14D81}"/>
              </a:ext>
            </a:extLst>
          </p:cNvPr>
          <p:cNvGrpSpPr>
            <a:grpSpLocks/>
          </p:cNvGrpSpPr>
          <p:nvPr/>
        </p:nvGrpSpPr>
        <p:grpSpPr bwMode="auto">
          <a:xfrm>
            <a:off x="10109199" y="1473756"/>
            <a:ext cx="2743200" cy="1579627"/>
            <a:chOff x="7092708" y="1843177"/>
            <a:chExt cx="2460586" cy="1219866"/>
          </a:xfrm>
        </p:grpSpPr>
        <p:sp>
          <p:nvSpPr>
            <p:cNvPr id="18" name="TextBox 26">
              <a:extLst>
                <a:ext uri="{FF2B5EF4-FFF2-40B4-BE49-F238E27FC236}">
                  <a16:creationId xmlns:a16="http://schemas.microsoft.com/office/drawing/2014/main" id="{3255A9EB-708E-28B0-6984-3A98F58BAEE9}"/>
                </a:ext>
              </a:extLst>
            </p:cNvPr>
            <p:cNvSpPr txBox="1">
              <a:spLocks noChangeArrowheads="1"/>
            </p:cNvSpPr>
            <p:nvPr/>
          </p:nvSpPr>
          <p:spPr bwMode="auto">
            <a:xfrm>
              <a:off x="7092708" y="2514992"/>
              <a:ext cx="2460586" cy="5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dirty="0">
                  <a:solidFill>
                    <a:schemeClr val="bg1"/>
                  </a:solidFill>
                  <a:latin typeface="+mn-lt"/>
                </a:rPr>
                <a:t>criminal investigations closed</a:t>
              </a:r>
            </a:p>
          </p:txBody>
        </p:sp>
        <p:sp>
          <p:nvSpPr>
            <p:cNvPr id="19" name="TextBox 27">
              <a:extLst>
                <a:ext uri="{FF2B5EF4-FFF2-40B4-BE49-F238E27FC236}">
                  <a16:creationId xmlns:a16="http://schemas.microsoft.com/office/drawing/2014/main" id="{DB95831B-75A8-AD2C-AF44-A866FE93F9AC}"/>
                </a:ext>
              </a:extLst>
            </p:cNvPr>
            <p:cNvSpPr txBox="1">
              <a:spLocks noChangeArrowheads="1"/>
            </p:cNvSpPr>
            <p:nvPr/>
          </p:nvSpPr>
          <p:spPr bwMode="auto">
            <a:xfrm>
              <a:off x="7092708" y="1843177"/>
              <a:ext cx="1323797" cy="6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spcBef>
                  <a:spcPct val="20000"/>
                </a:spcBef>
                <a:buClr>
                  <a:srgbClr val="CC3300"/>
                </a:buClr>
                <a:buChar char="•"/>
                <a:defRPr>
                  <a:solidFill>
                    <a:srgbClr val="000000"/>
                  </a:solidFill>
                  <a:latin typeface="Palatino Linotype" panose="02040502050505030304" pitchFamily="18" charset="0"/>
                </a:defRPr>
              </a:lvl1pPr>
              <a:lvl2pPr marL="742950" indent="-285750" defTabSz="1019175">
                <a:spcBef>
                  <a:spcPct val="20000"/>
                </a:spcBef>
                <a:buClr>
                  <a:srgbClr val="000000"/>
                </a:buClr>
                <a:buFont typeface="Arial" panose="020B0604020202020204" pitchFamily="34" charset="0"/>
                <a:buChar char="–"/>
                <a:defRPr>
                  <a:solidFill>
                    <a:srgbClr val="000000"/>
                  </a:solidFill>
                  <a:latin typeface="Palatino Linotype" panose="02040502050505030304" pitchFamily="18" charset="0"/>
                </a:defRPr>
              </a:lvl2pPr>
              <a:lvl3pPr marL="1143000" indent="-228600" defTabSz="1019175">
                <a:spcBef>
                  <a:spcPct val="20000"/>
                </a:spcBef>
                <a:buClr>
                  <a:srgbClr val="000000"/>
                </a:buClr>
                <a:buChar char="•"/>
                <a:defRPr>
                  <a:solidFill>
                    <a:srgbClr val="000000"/>
                  </a:solidFill>
                  <a:latin typeface="Palatino Linotype" panose="02040502050505030304" pitchFamily="18" charset="0"/>
                </a:defRPr>
              </a:lvl3pPr>
              <a:lvl4pPr marL="1600200" indent="-228600" defTabSz="1019175">
                <a:spcBef>
                  <a:spcPct val="20000"/>
                </a:spcBef>
                <a:buClr>
                  <a:srgbClr val="000000"/>
                </a:buClr>
                <a:buChar char="–"/>
                <a:defRPr>
                  <a:solidFill>
                    <a:srgbClr val="000000"/>
                  </a:solidFill>
                  <a:latin typeface="Palatino Linotype" panose="02040502050505030304" pitchFamily="18" charset="0"/>
                </a:defRPr>
              </a:lvl4pPr>
              <a:lvl5pPr marL="2057400" indent="-228600" defTabSz="1019175">
                <a:spcBef>
                  <a:spcPct val="20000"/>
                </a:spcBef>
                <a:buClr>
                  <a:srgbClr val="000000"/>
                </a:buClr>
                <a:buChar char="»"/>
                <a:defRPr>
                  <a:solidFill>
                    <a:srgbClr val="000000"/>
                  </a:solidFill>
                  <a:latin typeface="Palatino Linotype" panose="02040502050505030304" pitchFamily="18" charset="0"/>
                </a:defRPr>
              </a:lvl5pPr>
              <a:lvl6pPr marL="25146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6pPr>
              <a:lvl7pPr marL="29718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7pPr>
              <a:lvl8pPr marL="34290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8pPr>
              <a:lvl9pPr marL="3886200" indent="-228600" defTabSz="1019175" eaLnBrk="0" fontAlgn="base" hangingPunct="0">
                <a:spcBef>
                  <a:spcPct val="20000"/>
                </a:spcBef>
                <a:spcAft>
                  <a:spcPct val="0"/>
                </a:spcAft>
                <a:buClr>
                  <a:srgbClr val="000000"/>
                </a:buClr>
                <a:buChar char="»"/>
                <a:defRPr>
                  <a:solidFill>
                    <a:srgbClr val="000000"/>
                  </a:solidFill>
                  <a:latin typeface="Palatino Linotype" panose="02040502050505030304" pitchFamily="18" charset="0"/>
                </a:defRPr>
              </a:lvl9pPr>
            </a:lstStyle>
            <a:p>
              <a:pPr eaLnBrk="1" hangingPunct="1">
                <a:spcBef>
                  <a:spcPct val="0"/>
                </a:spcBef>
                <a:buClrTx/>
                <a:buFontTx/>
                <a:buNone/>
              </a:pPr>
              <a:r>
                <a:rPr lang="en-US" altLang="en-US" sz="5000" b="1" dirty="0">
                  <a:solidFill>
                    <a:schemeClr val="bg1"/>
                  </a:solidFill>
                  <a:effectLst>
                    <a:outerShdw blurRad="38100" dist="38100" dir="2700000" algn="tl">
                      <a:srgbClr val="000000">
                        <a:alpha val="43137"/>
                      </a:srgbClr>
                    </a:outerShdw>
                  </a:effectLst>
                  <a:latin typeface="+mn-lt"/>
                </a:rPr>
                <a:t>196</a:t>
              </a:r>
            </a:p>
          </p:txBody>
        </p:sp>
      </p:grpSp>
    </p:spTree>
    <p:extLst>
      <p:ext uri="{BB962C8B-B14F-4D97-AF65-F5344CB8AC3E}">
        <p14:creationId xmlns:p14="http://schemas.microsoft.com/office/powerpoint/2010/main" val="786233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945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A115-C27C-E6F3-9E11-D07F8F3D849F}"/>
              </a:ext>
            </a:extLst>
          </p:cNvPr>
          <p:cNvSpPr>
            <a:spLocks noGrp="1"/>
          </p:cNvSpPr>
          <p:nvPr>
            <p:ph type="title"/>
          </p:nvPr>
        </p:nvSpPr>
        <p:spPr/>
        <p:txBody>
          <a:bodyPr/>
          <a:lstStyle/>
          <a:p>
            <a:r>
              <a:rPr lang="en-US"/>
              <a:t>DOL Top Compliance Concerns</a:t>
            </a:r>
            <a:endParaRPr lang="en-US" dirty="0"/>
          </a:p>
        </p:txBody>
      </p:sp>
      <p:graphicFrame>
        <p:nvGraphicFramePr>
          <p:cNvPr id="7" name="Content Placeholder 6">
            <a:extLst>
              <a:ext uri="{FF2B5EF4-FFF2-40B4-BE49-F238E27FC236}">
                <a16:creationId xmlns:a16="http://schemas.microsoft.com/office/drawing/2014/main" id="{A63ED3D0-AE1E-5719-D35A-2742F2892008}"/>
              </a:ext>
            </a:extLst>
          </p:cNvPr>
          <p:cNvGraphicFramePr>
            <a:graphicFrameLocks noGrp="1"/>
          </p:cNvGraphicFramePr>
          <p:nvPr>
            <p:ph idx="1"/>
            <p:extLst>
              <p:ext uri="{D42A27DB-BD31-4B8C-83A1-F6EECF244321}">
                <p14:modId xmlns:p14="http://schemas.microsoft.com/office/powerpoint/2010/main" val="683850695"/>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3CA3E4EC-F300-8AE6-ACB5-97E9F9359C11}"/>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2E042595-689E-AB93-FD08-20F6B82F3EA4}"/>
              </a:ext>
            </a:extLst>
          </p:cNvPr>
          <p:cNvSpPr>
            <a:spLocks noGrp="1"/>
          </p:cNvSpPr>
          <p:nvPr>
            <p:ph type="sldNum" sz="quarter" idx="12"/>
          </p:nvPr>
        </p:nvSpPr>
        <p:spPr/>
        <p:txBody>
          <a:bodyPr/>
          <a:lstStyle/>
          <a:p>
            <a:fld id="{9061F5B3-D3D1-4E34-B802-F65422553442}" type="slidenum">
              <a:rPr lang="en-US" smtClean="0"/>
              <a:t>5</a:t>
            </a:fld>
            <a:endParaRPr lang="en-US"/>
          </a:p>
        </p:txBody>
      </p:sp>
    </p:spTree>
    <p:extLst>
      <p:ext uri="{BB962C8B-B14F-4D97-AF65-F5344CB8AC3E}">
        <p14:creationId xmlns:p14="http://schemas.microsoft.com/office/powerpoint/2010/main" val="62054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A115-C27C-E6F3-9E11-D07F8F3D849F}"/>
              </a:ext>
            </a:extLst>
          </p:cNvPr>
          <p:cNvSpPr>
            <a:spLocks noGrp="1"/>
          </p:cNvSpPr>
          <p:nvPr>
            <p:ph type="title"/>
          </p:nvPr>
        </p:nvSpPr>
        <p:spPr/>
        <p:txBody>
          <a:bodyPr/>
          <a:lstStyle/>
          <a:p>
            <a:r>
              <a:rPr lang="en-US" dirty="0"/>
              <a:t>IRS Top Compliance Concerns</a:t>
            </a:r>
          </a:p>
        </p:txBody>
      </p:sp>
      <p:graphicFrame>
        <p:nvGraphicFramePr>
          <p:cNvPr id="6" name="Content Placeholder 5">
            <a:extLst>
              <a:ext uri="{FF2B5EF4-FFF2-40B4-BE49-F238E27FC236}">
                <a16:creationId xmlns:a16="http://schemas.microsoft.com/office/drawing/2014/main" id="{419C29C3-E05A-FE93-5E1B-026168623048}"/>
              </a:ext>
            </a:extLst>
          </p:cNvPr>
          <p:cNvGraphicFramePr>
            <a:graphicFrameLocks noGrp="1"/>
          </p:cNvGraphicFramePr>
          <p:nvPr>
            <p:ph idx="1"/>
            <p:extLst>
              <p:ext uri="{D42A27DB-BD31-4B8C-83A1-F6EECF244321}">
                <p14:modId xmlns:p14="http://schemas.microsoft.com/office/powerpoint/2010/main" val="3317014200"/>
              </p:ext>
            </p:extLst>
          </p:nvPr>
        </p:nvGraphicFramePr>
        <p:xfrm>
          <a:off x="628073" y="1181100"/>
          <a:ext cx="12561455" cy="567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3CA3E4EC-F300-8AE6-ACB5-97E9F9359C11}"/>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2E042595-689E-AB93-FD08-20F6B82F3EA4}"/>
              </a:ext>
            </a:extLst>
          </p:cNvPr>
          <p:cNvSpPr>
            <a:spLocks noGrp="1"/>
          </p:cNvSpPr>
          <p:nvPr>
            <p:ph type="sldNum" sz="quarter" idx="12"/>
          </p:nvPr>
        </p:nvSpPr>
        <p:spPr/>
        <p:txBody>
          <a:bodyPr/>
          <a:lstStyle/>
          <a:p>
            <a:fld id="{9061F5B3-D3D1-4E34-B802-F65422553442}" type="slidenum">
              <a:rPr lang="en-US" smtClean="0"/>
              <a:t>6</a:t>
            </a:fld>
            <a:endParaRPr lang="en-US"/>
          </a:p>
        </p:txBody>
      </p:sp>
    </p:spTree>
    <p:extLst>
      <p:ext uri="{BB962C8B-B14F-4D97-AF65-F5344CB8AC3E}">
        <p14:creationId xmlns:p14="http://schemas.microsoft.com/office/powerpoint/2010/main" val="1370371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E2A9-6A49-60B4-13AC-DD469154051F}"/>
              </a:ext>
            </a:extLst>
          </p:cNvPr>
          <p:cNvSpPr>
            <a:spLocks noGrp="1"/>
          </p:cNvSpPr>
          <p:nvPr>
            <p:ph type="title"/>
          </p:nvPr>
        </p:nvSpPr>
        <p:spPr/>
        <p:txBody>
          <a:bodyPr/>
          <a:lstStyle/>
          <a:p>
            <a:r>
              <a:rPr lang="en-US" spc="-150" dirty="0"/>
              <a:t>New IRS Pre-Examination Compliance Pilot Program—</a:t>
            </a:r>
            <a:r>
              <a:rPr lang="en-US" i="1" spc="-150" dirty="0"/>
              <a:t>Extended in 2024</a:t>
            </a:r>
          </a:p>
        </p:txBody>
      </p:sp>
      <p:graphicFrame>
        <p:nvGraphicFramePr>
          <p:cNvPr id="6" name="Content Placeholder 5">
            <a:extLst>
              <a:ext uri="{FF2B5EF4-FFF2-40B4-BE49-F238E27FC236}">
                <a16:creationId xmlns:a16="http://schemas.microsoft.com/office/drawing/2014/main" id="{CF702B0A-E15A-0DE4-2543-73576BF599C1}"/>
              </a:ext>
            </a:extLst>
          </p:cNvPr>
          <p:cNvGraphicFramePr>
            <a:graphicFrameLocks noGrp="1"/>
          </p:cNvGraphicFramePr>
          <p:nvPr>
            <p:ph idx="1"/>
            <p:extLst>
              <p:ext uri="{D42A27DB-BD31-4B8C-83A1-F6EECF244321}">
                <p14:modId xmlns:p14="http://schemas.microsoft.com/office/powerpoint/2010/main" val="3853322009"/>
              </p:ext>
            </p:extLst>
          </p:nvPr>
        </p:nvGraphicFramePr>
        <p:xfrm>
          <a:off x="628650" y="1371600"/>
          <a:ext cx="125603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8C1B9802-D66A-B1D0-FD3F-BCE09B8E2AC0}"/>
              </a:ext>
            </a:extLst>
          </p:cNvPr>
          <p:cNvSpPr>
            <a:spLocks noGrp="1"/>
          </p:cNvSpPr>
          <p:nvPr>
            <p:ph type="ftr" sz="quarter" idx="11"/>
          </p:nvPr>
        </p:nvSpPr>
        <p:spPr/>
        <p:txBody>
          <a:bodyPr/>
          <a:lstStyle/>
          <a:p>
            <a:r>
              <a:rPr lang="en-US" dirty="0"/>
              <a:t>ACR# 6543459 04/24</a:t>
            </a:r>
          </a:p>
        </p:txBody>
      </p:sp>
      <p:sp>
        <p:nvSpPr>
          <p:cNvPr id="5" name="Slide Number Placeholder 4">
            <a:extLst>
              <a:ext uri="{FF2B5EF4-FFF2-40B4-BE49-F238E27FC236}">
                <a16:creationId xmlns:a16="http://schemas.microsoft.com/office/drawing/2014/main" id="{408F016C-8E54-D2A7-D691-57BE8B2736E3}"/>
              </a:ext>
            </a:extLst>
          </p:cNvPr>
          <p:cNvSpPr>
            <a:spLocks noGrp="1"/>
          </p:cNvSpPr>
          <p:nvPr>
            <p:ph type="sldNum" sz="quarter" idx="12"/>
          </p:nvPr>
        </p:nvSpPr>
        <p:spPr/>
        <p:txBody>
          <a:bodyPr/>
          <a:lstStyle/>
          <a:p>
            <a:fld id="{9061F5B3-D3D1-4E34-B802-F65422553442}" type="slidenum">
              <a:rPr lang="en-US" smtClean="0"/>
              <a:t>7</a:t>
            </a:fld>
            <a:endParaRPr lang="en-US"/>
          </a:p>
        </p:txBody>
      </p:sp>
    </p:spTree>
    <p:extLst>
      <p:ext uri="{BB962C8B-B14F-4D97-AF65-F5344CB8AC3E}">
        <p14:creationId xmlns:p14="http://schemas.microsoft.com/office/powerpoint/2010/main" val="416587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5CF2-B6B2-308D-0089-F160EB4E5E21}"/>
              </a:ext>
            </a:extLst>
          </p:cNvPr>
          <p:cNvSpPr>
            <a:spLocks noGrp="1"/>
          </p:cNvSpPr>
          <p:nvPr>
            <p:ph type="ctrTitle"/>
          </p:nvPr>
        </p:nvSpPr>
        <p:spPr/>
        <p:txBody>
          <a:bodyPr/>
          <a:lstStyle/>
          <a:p>
            <a:r>
              <a:rPr lang="en-US" dirty="0"/>
              <a:t>Administration’s Retirement-Related Initiatives</a:t>
            </a:r>
          </a:p>
        </p:txBody>
      </p:sp>
      <p:sp>
        <p:nvSpPr>
          <p:cNvPr id="3" name="Subtitle 2">
            <a:extLst>
              <a:ext uri="{FF2B5EF4-FFF2-40B4-BE49-F238E27FC236}">
                <a16:creationId xmlns:a16="http://schemas.microsoft.com/office/drawing/2014/main" id="{114C0117-597C-D1D6-7C8B-CA731DCE09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09433668"/>
      </p:ext>
    </p:extLst>
  </p:cSld>
  <p:clrMapOvr>
    <a:masterClrMapping/>
  </p:clrMapOvr>
</p:sld>
</file>

<file path=ppt/theme/theme1.xml><?xml version="1.0" encoding="utf-8"?>
<a:theme xmlns:a="http://schemas.openxmlformats.org/drawingml/2006/main" name="NFP Theme">
  <a:themeElements>
    <a:clrScheme name="RPAG Template">
      <a:dk1>
        <a:srgbClr val="323332"/>
      </a:dk1>
      <a:lt1>
        <a:srgbClr val="FFFFFF"/>
      </a:lt1>
      <a:dk2>
        <a:srgbClr val="C3E1FB"/>
      </a:dk2>
      <a:lt2>
        <a:srgbClr val="FFFFFF"/>
      </a:lt2>
      <a:accent1>
        <a:srgbClr val="F15F3F"/>
      </a:accent1>
      <a:accent2>
        <a:srgbClr val="CC0961"/>
      </a:accent2>
      <a:accent3>
        <a:srgbClr val="067DF3"/>
      </a:accent3>
      <a:accent4>
        <a:srgbClr val="05D8AF"/>
      </a:accent4>
      <a:accent5>
        <a:srgbClr val="823E93"/>
      </a:accent5>
      <a:accent6>
        <a:srgbClr val="074976"/>
      </a:accent6>
      <a:hlink>
        <a:srgbClr val="F93C1C"/>
      </a:hlink>
      <a:folHlink>
        <a:srgbClr val="79BD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FP-PowerPoint-Template 160815.potx" id="{5B5ED89E-D5F4-40AE-B803-FBF9909A8C30}" vid="{D21802F7-9C60-44CD-8D3E-F4D7D3426B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14d909c-c5b3-4787-9c2c-9149496a68b6">
      <Terms xmlns="http://schemas.microsoft.com/office/infopath/2007/PartnerControls"/>
    </lcf76f155ced4ddcb4097134ff3c332f>
    <TaxCatchAll xmlns="1ebb9ffb-290c-4c73-88a3-d18796652a11" xsi:nil="true"/>
    <MediaLengthInSeconds xmlns="514d909c-c5b3-4787-9c2c-9149496a68b6" xsi:nil="true"/>
    <SharedWithUsers xmlns="1ebb9ffb-290c-4c73-88a3-d18796652a11">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DF21BD7DC0B443818D67068B049148" ma:contentTypeVersion="18" ma:contentTypeDescription="Create a new document." ma:contentTypeScope="" ma:versionID="250de26af9edb7e5726e2d2f4a56da84">
  <xsd:schema xmlns:xsd="http://www.w3.org/2001/XMLSchema" xmlns:xs="http://www.w3.org/2001/XMLSchema" xmlns:p="http://schemas.microsoft.com/office/2006/metadata/properties" xmlns:ns2="514d909c-c5b3-4787-9c2c-9149496a68b6" xmlns:ns3="1ebb9ffb-290c-4c73-88a3-d18796652a11" targetNamespace="http://schemas.microsoft.com/office/2006/metadata/properties" ma:root="true" ma:fieldsID="1b84134e58b5b9e614f55d7426702012" ns2:_="" ns3:_="">
    <xsd:import namespace="514d909c-c5b3-4787-9c2c-9149496a68b6"/>
    <xsd:import namespace="1ebb9ffb-290c-4c73-88a3-d18796652a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4d909c-c5b3-4787-9c2c-9149496a68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b1423f-7574-4f4b-a069-4965a975c6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bb9ffb-290c-4c73-88a3-d18796652a1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4acd22-0929-4a7e-b6b7-c44d4941e4eb}" ma:internalName="TaxCatchAll" ma:showField="CatchAllData" ma:web="1ebb9ffb-290c-4c73-88a3-d18796652a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4B738F-370B-4BA7-B09D-5E3FB5341B9B}">
  <ds:schemaRefs>
    <ds:schemaRef ds:uri="http://schemas.microsoft.com/office/2006/metadata/properties"/>
    <ds:schemaRef ds:uri="http://schemas.microsoft.com/office/infopath/2007/PartnerControls"/>
    <ds:schemaRef ds:uri="00db8b42-dae1-4322-ac37-3987a49ce476"/>
    <ds:schemaRef ds:uri="65d653ae-1fae-4976-85b9-007901996597"/>
    <ds:schemaRef ds:uri="df94f420-cafe-4872-955f-ffcb955742aa"/>
    <ds:schemaRef ds:uri="5a51d391-5309-40f3-98fa-6c789bfa270b"/>
    <ds:schemaRef ds:uri="05ff6642-c854-45b6-83f4-4bfd321d45ea"/>
    <ds:schemaRef ds:uri="514d909c-c5b3-4787-9c2c-9149496a68b6"/>
    <ds:schemaRef ds:uri="1ebb9ffb-290c-4c73-88a3-d18796652a11"/>
  </ds:schemaRefs>
</ds:datastoreItem>
</file>

<file path=customXml/itemProps2.xml><?xml version="1.0" encoding="utf-8"?>
<ds:datastoreItem xmlns:ds="http://schemas.openxmlformats.org/officeDocument/2006/customXml" ds:itemID="{8FBB87E0-A0FB-47E5-9F1C-0A95104A59F1}">
  <ds:schemaRefs>
    <ds:schemaRef ds:uri="http://schemas.microsoft.com/sharepoint/v3/contenttype/forms"/>
  </ds:schemaRefs>
</ds:datastoreItem>
</file>

<file path=customXml/itemProps3.xml><?xml version="1.0" encoding="utf-8"?>
<ds:datastoreItem xmlns:ds="http://schemas.openxmlformats.org/officeDocument/2006/customXml" ds:itemID="{8276EFC1-B33D-4A95-BAEE-CA7F1C045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4d909c-c5b3-4787-9c2c-9149496a68b6"/>
    <ds:schemaRef ds:uri="1ebb9ffb-290c-4c73-88a3-d18796652a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NFP Theme</Template>
  <TotalTime>1131</TotalTime>
  <Words>5851</Words>
  <Application>Microsoft Office PowerPoint</Application>
  <PresentationFormat>Custom</PresentationFormat>
  <Paragraphs>623</Paragraphs>
  <Slides>50</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vt:lpstr>
      <vt:lpstr>Symbol</vt:lpstr>
      <vt:lpstr>Helvetica Neue Bold</vt:lpstr>
      <vt:lpstr>Helvetica Neue Roman</vt:lpstr>
      <vt:lpstr>Palatino Linotype</vt:lpstr>
      <vt:lpstr>Segoe UI</vt:lpstr>
      <vt:lpstr>Calibri</vt:lpstr>
      <vt:lpstr>ITCFrankGothForAMPF-BookCond</vt:lpstr>
      <vt:lpstr>Lato</vt:lpstr>
      <vt:lpstr>MS PGothic</vt:lpstr>
      <vt:lpstr>IBMPlexSans</vt:lpstr>
      <vt:lpstr>Source Sans Pro</vt:lpstr>
      <vt:lpstr>NFP Theme</vt:lpstr>
      <vt:lpstr>ERISA Update </vt:lpstr>
      <vt:lpstr>Course Overview</vt:lpstr>
      <vt:lpstr>Learning Objectives</vt:lpstr>
      <vt:lpstr>DOL and IRS Enforcement Update</vt:lpstr>
      <vt:lpstr>DOL 2023 Enforcement Results1</vt:lpstr>
      <vt:lpstr>DOL Top Compliance Concerns</vt:lpstr>
      <vt:lpstr>IRS Top Compliance Concerns</vt:lpstr>
      <vt:lpstr>New IRS Pre-Examination Compliance Pilot Program—Extended in 2024</vt:lpstr>
      <vt:lpstr>Administration’s Retirement-Related Initiatives</vt:lpstr>
      <vt:lpstr>Timeline of Rollover Rules: 2020-2024</vt:lpstr>
      <vt:lpstr>Final Fiduciary Regulations</vt:lpstr>
      <vt:lpstr>DOL’s Five-Part Fiduciary Test</vt:lpstr>
      <vt:lpstr>DOL Final PTE 2020-02: Key Elements</vt:lpstr>
      <vt:lpstr>Practical and Tactical Actions - DOL Final Fiduciary Advice Rules: </vt:lpstr>
      <vt:lpstr>SEC Finalized Regulation “Best Interest”</vt:lpstr>
      <vt:lpstr>SEC Finalized Regulation “Best Interest” - Practical and Tactical Actions</vt:lpstr>
      <vt:lpstr>ESG Investing</vt:lpstr>
      <vt:lpstr>SECURE 2.0 Provisions Effective NOW</vt:lpstr>
      <vt:lpstr>SECURE 2.0 Provisions Effective NOW</vt:lpstr>
      <vt:lpstr>SECURE 2.0 Provisions Effective NOW</vt:lpstr>
      <vt:lpstr>SECURE 2.0 Provisions Effective NOW</vt:lpstr>
      <vt:lpstr>SECURE 2.0 Provisions Effective 2025</vt:lpstr>
      <vt:lpstr>LTPTE Proposed Regulations</vt:lpstr>
      <vt:lpstr>Automatic Portability Proposed PTE </vt:lpstr>
      <vt:lpstr>Automatic Portability Providers Must</vt:lpstr>
      <vt:lpstr>PLESA Anti-Abuse Rules</vt:lpstr>
      <vt:lpstr>IRS Notice 2024-02 Guidance</vt:lpstr>
      <vt:lpstr>Roth Employer Contributions</vt:lpstr>
      <vt:lpstr>Roth Employer Contributions</vt:lpstr>
      <vt:lpstr>Market Rate Cash Balance Plans</vt:lpstr>
      <vt:lpstr>Expanding Automatic Enrollment </vt:lpstr>
      <vt:lpstr>Small Immediate Financial Incentives</vt:lpstr>
      <vt:lpstr>Plan Amendments</vt:lpstr>
      <vt:lpstr>IRA Amendments</vt:lpstr>
      <vt:lpstr>Legislation Related to Retirement Plans and Tax Reform</vt:lpstr>
      <vt:lpstr>Retirement Savings for Americans Act</vt:lpstr>
      <vt:lpstr>AWRP continued</vt:lpstr>
      <vt:lpstr>Helping Young Americans Save for Retirement Act</vt:lpstr>
      <vt:lpstr>President’s 2025 Budget Proposal</vt:lpstr>
      <vt:lpstr>Industry Hot Topics</vt:lpstr>
      <vt:lpstr>Cybersecurity and Retirement Plans</vt:lpstr>
      <vt:lpstr>Cybersecurity and Retirement Plans</vt:lpstr>
      <vt:lpstr>Cybersecurity Takeaways</vt:lpstr>
      <vt:lpstr>Retirement Income Solutions</vt:lpstr>
      <vt:lpstr>Retirement Income Solutions Offered</vt:lpstr>
      <vt:lpstr>2024 IRA Limits</vt:lpstr>
      <vt:lpstr>2024 Retirement Plan Limits </vt:lpstr>
      <vt:lpstr>Conclusion</vt:lpstr>
      <vt:lpstr>Disclosures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Guillen, Paola</dc:creator>
  <cp:lastModifiedBy>Ashley Tomashek</cp:lastModifiedBy>
  <cp:revision>46</cp:revision>
  <dcterms:created xsi:type="dcterms:W3CDTF">2021-01-20T17:37:13Z</dcterms:created>
  <dcterms:modified xsi:type="dcterms:W3CDTF">2024-04-29T16:57:00Z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17600.0000000000</vt:lpwstr>
  </property>
  <property fmtid="{D5CDD505-2E9C-101B-9397-08002B2CF9AE}" pid="3" name="ContentTypeId">
    <vt:lpwstr>0x0101001FDF21BD7DC0B443818D67068B049148</vt:lpwstr>
  </property>
  <property fmtid="{D5CDD505-2E9C-101B-9397-08002B2CF9AE}" pid="4" name="MediaServiceImageTags">
    <vt:lpwstr/>
  </property>
  <property fmtid="{D5CDD505-2E9C-101B-9397-08002B2CF9AE}" pid="5" name="xd_ProgID">
    <vt:lpwstr/>
  </property>
  <property fmtid="{D5CDD505-2E9C-101B-9397-08002B2CF9AE}" pid="6" name="_ColorH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_ColorTag">
    <vt:lpwstr/>
  </property>
  <property fmtid="{D5CDD505-2E9C-101B-9397-08002B2CF9AE}" pid="11" name="TriggerFlowInfo">
    <vt:lpwstr/>
  </property>
  <property fmtid="{D5CDD505-2E9C-101B-9397-08002B2CF9AE}" pid="12" name="Compliance">
    <vt:lpwstr>Working</vt:lpwstr>
  </property>
  <property fmtid="{D5CDD505-2E9C-101B-9397-08002B2CF9AE}" pid="13" name="xd_Signature">
    <vt:lpwstr/>
  </property>
  <property fmtid="{D5CDD505-2E9C-101B-9397-08002B2CF9AE}" pid="14" name="_Emoji">
    <vt:lpwstr/>
  </property>
</Properties>
</file>